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81f7430067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81f743006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4294967295"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くさかったら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「くっせえ」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と言うセンサー</a:t>
            </a:r>
            <a:endParaRPr/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2350" y="1103700"/>
            <a:ext cx="3025374" cy="342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348127">
            <a:off x="4916750" y="2849725"/>
            <a:ext cx="1607849" cy="160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0525" y="1364400"/>
            <a:ext cx="826300" cy="7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/>
          <p:nvPr/>
        </p:nvSpPr>
        <p:spPr>
          <a:xfrm>
            <a:off x="4987925" y="328800"/>
            <a:ext cx="2189700" cy="10356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200">
                <a:latin typeface="Lato"/>
                <a:ea typeface="Lato"/>
                <a:cs typeface="Lato"/>
                <a:sym typeface="Lato"/>
              </a:rPr>
              <a:t>くせえ</a:t>
            </a:r>
            <a:endParaRPr sz="3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2410100" y="506350"/>
            <a:ext cx="6321600" cy="40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ja" sz="2100">
                <a:solidFill>
                  <a:schemeClr val="dk1"/>
                </a:solidFill>
              </a:rPr>
              <a:t>なんで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ja" sz="1600"/>
              <a:t>コロナウイルスの後遺症で嗅覚が死んでしまい、においを嗅げなくなりました。</a:t>
            </a:r>
            <a:br>
              <a:rPr lang="ja" sz="1600"/>
            </a:br>
            <a:r>
              <a:rPr lang="ja" sz="1600"/>
              <a:t>日常生活が不便でしんどいです。</a:t>
            </a:r>
            <a:br>
              <a:rPr lang="ja" sz="1600"/>
            </a:br>
            <a:r>
              <a:rPr lang="ja" sz="1600"/>
              <a:t>なので、くさかったら分かるようしたいと思いました。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ja" sz="2100">
                <a:solidFill>
                  <a:schemeClr val="dk1"/>
                </a:solidFill>
              </a:rPr>
              <a:t>どうやって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ja" sz="1600"/>
              <a:t>においセンサーを買って、においを取得して判定します。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50" y="1291725"/>
            <a:ext cx="2105300" cy="1978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4550" y="2443375"/>
            <a:ext cx="977157" cy="91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