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mdol22/IBM_Data_Science_Capstone/upload/main" TargetMode="External"/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10482581" cy="143564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70">
                <a:solidFill>
                  <a:srgbClr val="616E52"/>
                </a:solidFill>
                <a:latin typeface="Arial"/>
                <a:cs typeface="Arial"/>
              </a:rPr>
              <a:t>Seokin Shim</a:t>
            </a:r>
            <a:endParaRPr lang="en-IN" sz="2400" spc="70">
              <a:solidFill>
                <a:srgbClr val="616E52"/>
              </a:solidFill>
              <a:latin typeface="Arial"/>
              <a:cs typeface="Arial"/>
              <a:hlinkClick r:id="rId2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70">
                <a:solidFill>
                  <a:srgbClr val="616E52"/>
                </a:solidFill>
                <a:latin typeface="Arial"/>
                <a:cs typeface="Arial"/>
                <a:hlinkClick r:id="rId3"/>
              </a:rPr>
              <a:t>https://github.com/shimdol22/IBM_Data_Science_Capstone/upload/main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>
                <a:solidFill>
                  <a:srgbClr val="616E52"/>
                </a:solidFill>
                <a:latin typeface="Arial"/>
                <a:cs typeface="Arial"/>
              </a:rPr>
              <a:t>27, February, 2022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341427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Collected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from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public SpaceX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API and </a:t>
            </a:r>
            <a:r>
              <a:rPr sz="20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SpaceX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Wikipedia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page.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Created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labels 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column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‘class’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which classifies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successful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landings.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Explored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</a:t>
            </a:r>
            <a:r>
              <a:rPr sz="20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using </a:t>
            </a:r>
            <a:r>
              <a:rPr sz="20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SQL, 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visualization,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folium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maps,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dashboards.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Gathered </a:t>
            </a:r>
            <a:r>
              <a:rPr sz="20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relevant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columns </a:t>
            </a:r>
            <a:r>
              <a:rPr sz="20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be </a:t>
            </a:r>
            <a:r>
              <a:rPr sz="20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used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as  </a:t>
            </a:r>
            <a:r>
              <a:rPr sz="20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features.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Changed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all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categorical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variables </a:t>
            </a:r>
            <a:r>
              <a:rPr sz="20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binary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using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one hot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encoding. 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Standardized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used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GridSearchCV </a:t>
            </a:r>
            <a:r>
              <a:rPr sz="20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find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best </a:t>
            </a: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parameters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for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machine learning  models.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Visualize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accuracy score </a:t>
            </a:r>
            <a:r>
              <a:rPr sz="20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of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all</a:t>
            </a: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models.</a:t>
            </a:r>
            <a:endParaRPr sz="2000">
              <a:latin typeface="Abadi" panose="020B0604020104020204" pitchFamily="34" charset="0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000">
              <a:latin typeface="Abadi" panose="020B0604020104020204" pitchFamily="34" charset="0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Four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machine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learning models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were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produced: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Logistic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Regression,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Support </a:t>
            </a:r>
            <a:r>
              <a:rPr sz="2000" spc="-5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Vector 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Machine,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Decision </a:t>
            </a:r>
            <a:r>
              <a:rPr sz="2000" spc="-8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Tree </a:t>
            </a:r>
            <a:r>
              <a:rPr sz="2000" spc="-4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Classifier,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 K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Nearest Neighbors.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All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produced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similar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results 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with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accuracy </a:t>
            </a:r>
            <a:r>
              <a:rPr sz="2000" spc="-4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rate </a:t>
            </a:r>
            <a:r>
              <a:rPr sz="20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of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about 83.33%. All models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over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predicted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successful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landings.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More 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is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needed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for </a:t>
            </a: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better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model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determination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</a:t>
            </a:r>
            <a:r>
              <a:rPr sz="2000" spc="204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5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accuracy.</a:t>
            </a:r>
            <a:endParaRPr sz="2000">
              <a:latin typeface="Abadi" panose="020B0604020104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8205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Abadi" panose="020B0604020104020204" pitchFamily="34" charset="0"/>
                <a:cs typeface="Carlito"/>
              </a:rPr>
              <a:t>Background:</a:t>
            </a:r>
            <a:endParaRPr sz="3000">
              <a:latin typeface="Abadi" panose="020B0604020104020204" pitchFamily="34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Here</a:t>
            </a:r>
            <a:endParaRPr sz="2200">
              <a:latin typeface="Abadi" panose="020B0604020104020204" pitchFamily="34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USD)</a:t>
            </a:r>
            <a:endParaRPr sz="2200">
              <a:latin typeface="Abadi" panose="020B0604020104020204" pitchFamily="34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1)</a:t>
            </a:r>
            <a:endParaRPr sz="2200">
              <a:latin typeface="Abadi" panose="020B0604020104020204" pitchFamily="34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X</a:t>
            </a:r>
            <a:endParaRPr sz="2200">
              <a:latin typeface="Abadi" panose="020B0604020104020204" pitchFamily="34" charset="0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Abadi" panose="020B0604020104020204" pitchFamily="34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Abadi" panose="020B0604020104020204" pitchFamily="34" charset="0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Abadi" panose="020B0604020104020204" pitchFamily="34" charset="0"/>
                <a:cs typeface="Carlito"/>
              </a:rPr>
              <a:t>Problem:</a:t>
            </a:r>
            <a:endParaRPr sz="3000">
              <a:latin typeface="Abadi" panose="020B0604020104020204" pitchFamily="34" charset="0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recovery</a:t>
            </a:r>
            <a:endParaRPr sz="2200">
              <a:latin typeface="Abadi" panose="020B0604020104020204" pitchFamily="34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342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Since </a:t>
            </a:r>
            <a:r>
              <a:rPr sz="140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all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models </a:t>
            </a:r>
            <a:r>
              <a:rPr sz="1400" spc="-2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performed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same </a:t>
            </a:r>
            <a:r>
              <a:rPr sz="1400" spc="-2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test set,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confusion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matrix is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same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across </a:t>
            </a:r>
            <a:r>
              <a:rPr sz="140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all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models.  The </a:t>
            </a:r>
            <a:r>
              <a:rPr sz="1400" spc="-1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models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predicted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12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successful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landings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when the true label</a:t>
            </a:r>
            <a:r>
              <a:rPr sz="1400" spc="27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was successful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landing.</a:t>
            </a:r>
            <a:endParaRPr sz="1400">
              <a:latin typeface="Abadi" panose="020B0604020104020204" pitchFamily="34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1400" spc="-1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models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predicted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3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unsuccessful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landings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when the true label </a:t>
            </a:r>
            <a:r>
              <a:rPr sz="1400" spc="-1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was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unsuccessful</a:t>
            </a:r>
            <a:r>
              <a:rPr sz="1400" spc="14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landing.</a:t>
            </a:r>
            <a:endParaRPr sz="1400">
              <a:latin typeface="Abadi" panose="020B0604020104020204" pitchFamily="34" charset="0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1400" spc="-1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models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predicted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3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successful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landings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when the true label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was unsuccessful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landings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(false positives).  </a:t>
            </a:r>
            <a:r>
              <a:rPr sz="1400" spc="-1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Our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models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over predict successful</a:t>
            </a:r>
            <a:r>
              <a:rPr sz="1400" spc="13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landings.</a:t>
            </a:r>
            <a:endParaRPr sz="1400">
              <a:latin typeface="Abadi" panose="020B0604020104020204" pitchFamily="34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5354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Our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task: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to develop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machine learning model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for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Space Y who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wants to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bid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against</a:t>
            </a:r>
            <a:r>
              <a:rPr spc="-7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SpaceX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The goal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of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model is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to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predict when </a:t>
            </a:r>
            <a:r>
              <a:rPr spc="-1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Stage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1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will successfully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land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to </a:t>
            </a:r>
            <a:r>
              <a:rPr spc="-3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save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~$100 million</a:t>
            </a:r>
            <a:r>
              <a:rPr spc="-11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USD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Used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data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from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public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SpaceX API and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web scraping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SpaceX Wikipedia</a:t>
            </a:r>
            <a:r>
              <a:rPr spc="-19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page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Created data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labels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and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stored data into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DB2 SQL</a:t>
            </a:r>
            <a:r>
              <a:rPr spc="-1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database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Created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dashboard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for</a:t>
            </a:r>
            <a:r>
              <a:rPr spc="-1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visualization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5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We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created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machine learning model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with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an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accuracy of</a:t>
            </a:r>
            <a:r>
              <a:rPr spc="-10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83%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Allon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Mask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of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SpaceY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can use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this model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to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predict with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relatively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high accuracy whether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 launch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will </a:t>
            </a:r>
            <a:r>
              <a:rPr spc="-3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have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successful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Stage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1 landing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before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launch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to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determine whether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the launch 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should be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made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or</a:t>
            </a:r>
            <a:r>
              <a:rPr spc="-10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not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If possible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more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data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should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be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collected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to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better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determine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the </a:t>
            </a:r>
            <a:r>
              <a:rPr spc="-1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best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machine learning model  and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improve</a:t>
            </a:r>
            <a:r>
              <a:rPr spc="-3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accuracy</a:t>
            </a:r>
            <a:endParaRPr>
              <a:latin typeface="Abadi" panose="020B0604020202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294760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collection</a:t>
            </a:r>
            <a:r>
              <a:rPr sz="2000" spc="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methodology:</a:t>
            </a:r>
            <a:endParaRPr sz="2000">
              <a:latin typeface="Abadi" panose="020B060402010402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Combined </a:t>
            </a:r>
            <a:r>
              <a:rPr sz="16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from </a:t>
            </a: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SpaceX public </a:t>
            </a:r>
            <a:r>
              <a:rPr sz="16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API and </a:t>
            </a: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SpaceX Wikipedia</a:t>
            </a:r>
            <a:r>
              <a:rPr sz="1600" spc="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page</a:t>
            </a:r>
            <a:endParaRPr sz="1600">
              <a:latin typeface="Abadi" panose="020B060402010402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Perform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</a:t>
            </a:r>
            <a:r>
              <a:rPr sz="2000" spc="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wrangling</a:t>
            </a:r>
            <a:endParaRPr sz="2000">
              <a:latin typeface="Abadi" panose="020B060402010402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Classifying true landings </a:t>
            </a:r>
            <a:r>
              <a:rPr sz="16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as </a:t>
            </a: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successful </a:t>
            </a:r>
            <a:r>
              <a:rPr sz="16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 </a:t>
            </a:r>
            <a:r>
              <a:rPr sz="16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unsuccessful</a:t>
            </a:r>
            <a:r>
              <a:rPr sz="1600" spc="-5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otherwise</a:t>
            </a:r>
            <a:endParaRPr sz="1600">
              <a:latin typeface="Abadi" panose="020B060402010402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Perform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exploratory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analysis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(EDA)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using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visualization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</a:t>
            </a:r>
            <a:r>
              <a:rPr sz="2000" spc="15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SQL</a:t>
            </a:r>
            <a:endParaRPr sz="2000">
              <a:latin typeface="Abadi" panose="020B060402010402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Perform </a:t>
            </a:r>
            <a:r>
              <a:rPr sz="20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interactive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visual analytics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using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Folium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 Plotly</a:t>
            </a:r>
            <a:r>
              <a:rPr sz="2000" spc="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Dash</a:t>
            </a:r>
            <a:endParaRPr sz="2000">
              <a:latin typeface="Abadi" panose="020B060402010402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Perform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predictive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analysis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using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classification</a:t>
            </a:r>
            <a:r>
              <a:rPr sz="2000" spc="17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models</a:t>
            </a:r>
            <a:endParaRPr sz="2000">
              <a:latin typeface="Abadi" panose="020B060402010402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spc="-4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Tuned </a:t>
            </a:r>
            <a:r>
              <a:rPr sz="16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models </a:t>
            </a: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using</a:t>
            </a:r>
            <a:r>
              <a:rPr sz="1600" spc="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16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GridSearchCV</a:t>
            </a:r>
            <a:endParaRPr sz="1600">
              <a:latin typeface="Abadi" panose="020B0604020104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758"/>
            <a:ext cx="4104004" cy="6858000"/>
            <a:chOff x="0" y="0"/>
            <a:chExt cx="4104004" cy="6858000"/>
          </a:xfrm>
          <a:solidFill>
            <a:schemeClr val="tx1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>
                <a:grayscl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2553</Words>
  <Application>Microsoft Office PowerPoint</Application>
  <PresentationFormat>와이드스크린</PresentationFormat>
  <Paragraphs>262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Carlito</vt:lpstr>
      <vt:lpstr>Abadi</vt:lpstr>
      <vt:lpstr>Arial</vt:lpstr>
      <vt:lpstr>Bahnschrift Condensed</vt:lpstr>
      <vt:lpstr>Bahnschrift Light SemiCondensed</vt:lpstr>
      <vt:lpstr>Calibri</vt:lpstr>
      <vt:lpstr>Office Theme</vt:lpstr>
      <vt:lpstr>PowerPoint 프레젠테이션</vt:lpstr>
      <vt:lpstr>Outline </vt:lpstr>
      <vt:lpstr>Executive Summary </vt:lpstr>
      <vt:lpstr>Introduction</vt:lpstr>
      <vt:lpstr>Methodology </vt:lpstr>
      <vt:lpstr>PowerPoint 프레젠테이션</vt:lpstr>
      <vt:lpstr>Data Collection Overview</vt:lpstr>
      <vt:lpstr>Filter data to only  include Falcon 9  launches</vt:lpstr>
      <vt:lpstr>PowerPoint 프레젠테이션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프레젠테이션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프레젠테이션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프레젠테이션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심석인</cp:lastModifiedBy>
  <cp:revision>4</cp:revision>
  <dcterms:created xsi:type="dcterms:W3CDTF">2021-08-26T16:53:12Z</dcterms:created>
  <dcterms:modified xsi:type="dcterms:W3CDTF">2022-02-27T00:29:53Z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