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5fd543f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555fd543f3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57d5e875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57d5e8757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57e625c98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57e625c98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55fd543f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55fd543f3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55fd543f3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555fd543f3_1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55fd543f3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555fd543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555fd543f3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5fd543f3_2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5fd543f3_2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55fd543f3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55fd543f3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7e625c9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57e625c98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7e625c9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7e625c9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7e625c989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57e625c989_6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3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0" y="1081850"/>
            <a:ext cx="9091200" cy="3378300"/>
          </a:xfrm>
          <a:prstGeom prst="roundRect">
            <a:avLst>
              <a:gd fmla="val 3484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b="1" sz="12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1985606" y="2528903"/>
            <a:ext cx="1335300" cy="33840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UltiStudentStorage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/>
          <p:nvPr/>
        </p:nvSpPr>
        <p:spPr>
          <a:xfrm rot="-5400000">
            <a:off x="758200" y="2199200"/>
            <a:ext cx="1149900" cy="35010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7"/>
          <p:cNvSpPr/>
          <p:nvPr/>
        </p:nvSpPr>
        <p:spPr>
          <a:xfrm rot="-5400000">
            <a:off x="64548" y="2232850"/>
            <a:ext cx="1068000" cy="35010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7"/>
          <p:cNvSpPr/>
          <p:nvPr/>
        </p:nvSpPr>
        <p:spPr>
          <a:xfrm rot="-5400000">
            <a:off x="728154" y="2324720"/>
            <a:ext cx="264000" cy="1773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37"/>
          <p:cNvCxnSpPr>
            <a:stCxn id="210" idx="3"/>
            <a:endCxn id="205" idx="1"/>
          </p:cNvCxnSpPr>
          <p:nvPr/>
        </p:nvCxnSpPr>
        <p:spPr>
          <a:xfrm>
            <a:off x="1762717" y="2693040"/>
            <a:ext cx="222900" cy="51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37"/>
          <p:cNvCxnSpPr/>
          <p:nvPr/>
        </p:nvCxnSpPr>
        <p:spPr>
          <a:xfrm>
            <a:off x="0" y="2413304"/>
            <a:ext cx="423300" cy="330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12" name="Google Shape;212;p37"/>
          <p:cNvCxnSpPr>
            <a:stCxn id="208" idx="3"/>
          </p:cNvCxnSpPr>
          <p:nvPr/>
        </p:nvCxnSpPr>
        <p:spPr>
          <a:xfrm>
            <a:off x="948804" y="2413370"/>
            <a:ext cx="2178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0" name="Google Shape;210;p37"/>
          <p:cNvSpPr/>
          <p:nvPr/>
        </p:nvSpPr>
        <p:spPr>
          <a:xfrm>
            <a:off x="1524447" y="2608391"/>
            <a:ext cx="238270" cy="169296"/>
          </a:xfrm>
          <a:prstGeom prst="flowChartDecision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37"/>
          <p:cNvCxnSpPr>
            <a:stCxn id="214" idx="3"/>
            <a:endCxn id="215" idx="1"/>
          </p:cNvCxnSpPr>
          <p:nvPr/>
        </p:nvCxnSpPr>
        <p:spPr>
          <a:xfrm>
            <a:off x="3520907" y="2698133"/>
            <a:ext cx="225300" cy="600"/>
          </a:xfrm>
          <a:prstGeom prst="bentConnector3">
            <a:avLst>
              <a:gd fmla="val 5002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4" name="Google Shape;214;p37"/>
          <p:cNvSpPr/>
          <p:nvPr/>
        </p:nvSpPr>
        <p:spPr>
          <a:xfrm flipH="1" rot="-5400000">
            <a:off x="3300257" y="2609483"/>
            <a:ext cx="264000" cy="1773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37"/>
          <p:cNvCxnSpPr>
            <a:stCxn id="215" idx="3"/>
            <a:endCxn id="217" idx="1"/>
          </p:cNvCxnSpPr>
          <p:nvPr/>
        </p:nvCxnSpPr>
        <p:spPr>
          <a:xfrm>
            <a:off x="4927009" y="2698103"/>
            <a:ext cx="230700" cy="18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215" name="Google Shape;215;p37"/>
          <p:cNvSpPr/>
          <p:nvPr/>
        </p:nvSpPr>
        <p:spPr>
          <a:xfrm>
            <a:off x="3746209" y="2528903"/>
            <a:ext cx="1180800" cy="338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JsonUltiStudent</a:t>
            </a:r>
            <a:br>
              <a:rPr b="1" lang="en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b="1" sz="105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1982338" y="1942645"/>
            <a:ext cx="1335300" cy="33840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37"/>
          <p:cNvCxnSpPr>
            <a:stCxn id="220" idx="3"/>
            <a:endCxn id="218" idx="1"/>
          </p:cNvCxnSpPr>
          <p:nvPr/>
        </p:nvCxnSpPr>
        <p:spPr>
          <a:xfrm>
            <a:off x="1759449" y="2106782"/>
            <a:ext cx="222900" cy="51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0" name="Google Shape;220;p37"/>
          <p:cNvSpPr/>
          <p:nvPr/>
        </p:nvSpPr>
        <p:spPr>
          <a:xfrm>
            <a:off x="1521179" y="2022133"/>
            <a:ext cx="238270" cy="169296"/>
          </a:xfrm>
          <a:prstGeom prst="flowChartDecision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37"/>
          <p:cNvCxnSpPr>
            <a:stCxn id="222" idx="3"/>
            <a:endCxn id="223" idx="1"/>
          </p:cNvCxnSpPr>
          <p:nvPr/>
        </p:nvCxnSpPr>
        <p:spPr>
          <a:xfrm>
            <a:off x="3517639" y="2111875"/>
            <a:ext cx="225300" cy="600"/>
          </a:xfrm>
          <a:prstGeom prst="bentConnector3">
            <a:avLst>
              <a:gd fmla="val 5002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22" name="Google Shape;222;p37"/>
          <p:cNvSpPr/>
          <p:nvPr/>
        </p:nvSpPr>
        <p:spPr>
          <a:xfrm flipH="1" rot="-5400000">
            <a:off x="3296989" y="2023225"/>
            <a:ext cx="264000" cy="1773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3742941" y="1942645"/>
            <a:ext cx="1103700" cy="33840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UserPrefs</a:t>
            </a:r>
            <a:b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5157807" y="2530826"/>
            <a:ext cx="1212000" cy="338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JsonSerializable</a:t>
            </a:r>
            <a:br>
              <a:rPr b="1" lang="en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UltiStudent</a:t>
            </a:r>
            <a:endParaRPr b="1" sz="105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7344875" y="2530813"/>
            <a:ext cx="1212000" cy="338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3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JsonAdaptedNote</a:t>
            </a:r>
            <a:endParaRPr b="1" sz="103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37"/>
          <p:cNvCxnSpPr>
            <a:stCxn id="217" idx="3"/>
            <a:endCxn id="224" idx="1"/>
          </p:cNvCxnSpPr>
          <p:nvPr/>
        </p:nvCxnSpPr>
        <p:spPr>
          <a:xfrm>
            <a:off x="6369807" y="2700026"/>
            <a:ext cx="975000" cy="600"/>
          </a:xfrm>
          <a:prstGeom prst="bentConnector3">
            <a:avLst>
              <a:gd fmla="val 50003" name="adj1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26" name="Google Shape;226;p37"/>
          <p:cNvCxnSpPr/>
          <p:nvPr/>
        </p:nvCxnSpPr>
        <p:spPr>
          <a:xfrm flipH="1" rot="-5400000">
            <a:off x="6233516" y="2967184"/>
            <a:ext cx="985500" cy="713100"/>
          </a:xfrm>
          <a:prstGeom prst="bentConnector3">
            <a:avLst>
              <a:gd fmla="val 99057" name="adj1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19050">
            <a:solidFill>
              <a:srgbClr val="F5913F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27" name="Google Shape;227;p37"/>
          <p:cNvCxnSpPr/>
          <p:nvPr/>
        </p:nvCxnSpPr>
        <p:spPr>
          <a:xfrm rot="-5400000">
            <a:off x="6233516" y="1718884"/>
            <a:ext cx="985500" cy="713100"/>
          </a:xfrm>
          <a:prstGeom prst="bentConnector3">
            <a:avLst>
              <a:gd fmla="val 99057" name="adj1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19050">
            <a:solidFill>
              <a:srgbClr val="F5913F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228" name="Google Shape;228;p37"/>
          <p:cNvSpPr/>
          <p:nvPr/>
        </p:nvSpPr>
        <p:spPr>
          <a:xfrm>
            <a:off x="7243851" y="3052500"/>
            <a:ext cx="1411200" cy="338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1905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3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JsonAdaptedCapEntry</a:t>
            </a:r>
            <a:endParaRPr b="1" sz="103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7082825" y="1425150"/>
            <a:ext cx="1736100" cy="338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1905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3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JsonAdaptedHomeworkList</a:t>
            </a:r>
            <a:endParaRPr b="1" sz="103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7081400" y="1967600"/>
            <a:ext cx="1736100" cy="338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1905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3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JsonAdaptedModuleCode</a:t>
            </a:r>
            <a:endParaRPr b="1" sz="103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7082825" y="3594950"/>
            <a:ext cx="1856700" cy="338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19050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3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JsonAdaptedModuleSemester</a:t>
            </a:r>
            <a:endParaRPr b="1" sz="103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37"/>
          <p:cNvCxnSpPr>
            <a:endCxn id="228" idx="1"/>
          </p:cNvCxnSpPr>
          <p:nvPr/>
        </p:nvCxnSpPr>
        <p:spPr>
          <a:xfrm>
            <a:off x="6369651" y="2832600"/>
            <a:ext cx="874200" cy="389100"/>
          </a:xfrm>
          <a:prstGeom prst="bentConnector3">
            <a:avLst>
              <a:gd fmla="val 861" name="adj1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19050">
            <a:solidFill>
              <a:srgbClr val="F5913F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33" name="Google Shape;233;p37"/>
          <p:cNvCxnSpPr>
            <a:endCxn id="230" idx="1"/>
          </p:cNvCxnSpPr>
          <p:nvPr/>
        </p:nvCxnSpPr>
        <p:spPr>
          <a:xfrm flipH="1" rot="10800000">
            <a:off x="6369800" y="2136800"/>
            <a:ext cx="711600" cy="432900"/>
          </a:xfrm>
          <a:prstGeom prst="bentConnector3">
            <a:avLst>
              <a:gd fmla="val 1036" name="adj1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cap="flat" cmpd="sng" w="19050">
            <a:solidFill>
              <a:srgbClr val="F5913F"/>
            </a:solidFill>
            <a:prstDash val="dot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6"/>
          <p:cNvSpPr/>
          <p:nvPr/>
        </p:nvSpPr>
        <p:spPr>
          <a:xfrm>
            <a:off x="-11450" y="-20625"/>
            <a:ext cx="6330000" cy="5143500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6"/>
          <p:cNvSpPr/>
          <p:nvPr/>
        </p:nvSpPr>
        <p:spPr>
          <a:xfrm flipH="1" rot="10800000">
            <a:off x="-10300" y="2700"/>
            <a:ext cx="2422200" cy="3741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6"/>
          <p:cNvSpPr/>
          <p:nvPr/>
        </p:nvSpPr>
        <p:spPr>
          <a:xfrm>
            <a:off x="1812300" y="418850"/>
            <a:ext cx="862200" cy="3507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:Versioned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UltiStudent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p46"/>
          <p:cNvCxnSpPr/>
          <p:nvPr/>
        </p:nvCxnSpPr>
        <p:spPr>
          <a:xfrm>
            <a:off x="2236750" y="575175"/>
            <a:ext cx="600" cy="39297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11" name="Google Shape;711;p46"/>
          <p:cNvSpPr/>
          <p:nvPr/>
        </p:nvSpPr>
        <p:spPr>
          <a:xfrm>
            <a:off x="2194650" y="1701325"/>
            <a:ext cx="97500" cy="14094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693850" y="1619350"/>
            <a:ext cx="126600" cy="34602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6"/>
          <p:cNvSpPr txBox="1"/>
          <p:nvPr/>
        </p:nvSpPr>
        <p:spPr>
          <a:xfrm>
            <a:off x="893100" y="1545700"/>
            <a:ext cx="1113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addModuleSemester</a:t>
            </a: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(y)</a:t>
            </a:r>
            <a:endParaRPr sz="1100"/>
          </a:p>
        </p:txBody>
      </p:sp>
      <p:cxnSp>
        <p:nvCxnSpPr>
          <p:cNvPr id="714" name="Google Shape;714;p46"/>
          <p:cNvCxnSpPr/>
          <p:nvPr/>
        </p:nvCxnSpPr>
        <p:spPr>
          <a:xfrm flipH="1" rot="10800000">
            <a:off x="799250" y="1699350"/>
            <a:ext cx="1396200" cy="6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15" name="Google Shape;715;p46"/>
          <p:cNvCxnSpPr/>
          <p:nvPr/>
        </p:nvCxnSpPr>
        <p:spPr>
          <a:xfrm>
            <a:off x="742150" y="533925"/>
            <a:ext cx="10200" cy="37836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246900" y="606100"/>
            <a:ext cx="0" cy="27543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17" name="Google Shape;717;p46"/>
          <p:cNvSpPr/>
          <p:nvPr/>
        </p:nvSpPr>
        <p:spPr>
          <a:xfrm>
            <a:off x="2806650" y="415975"/>
            <a:ext cx="800400" cy="3507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:UltiStudent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8" name="Google Shape;718;p46"/>
          <p:cNvCxnSpPr/>
          <p:nvPr/>
        </p:nvCxnSpPr>
        <p:spPr>
          <a:xfrm>
            <a:off x="3999350" y="564850"/>
            <a:ext cx="10200" cy="29706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19" name="Google Shape;719;p46"/>
          <p:cNvSpPr/>
          <p:nvPr/>
        </p:nvSpPr>
        <p:spPr>
          <a:xfrm>
            <a:off x="3195350" y="1777650"/>
            <a:ext cx="97500" cy="12720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0" name="Google Shape;720;p46"/>
          <p:cNvCxnSpPr/>
          <p:nvPr/>
        </p:nvCxnSpPr>
        <p:spPr>
          <a:xfrm flipH="1" rot="10800000">
            <a:off x="2323250" y="1777650"/>
            <a:ext cx="862200" cy="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21" name="Google Shape;721;p46"/>
          <p:cNvSpPr txBox="1"/>
          <p:nvPr/>
        </p:nvSpPr>
        <p:spPr>
          <a:xfrm>
            <a:off x="2200401" y="1793875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addModule</a:t>
            </a:r>
            <a:endParaRPr sz="9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Semester(y)</a:t>
            </a:r>
            <a:endParaRPr sz="1100"/>
          </a:p>
        </p:txBody>
      </p:sp>
      <p:sp>
        <p:nvSpPr>
          <p:cNvPr id="722" name="Google Shape;722;p46"/>
          <p:cNvSpPr/>
          <p:nvPr/>
        </p:nvSpPr>
        <p:spPr>
          <a:xfrm>
            <a:off x="3950150" y="1847875"/>
            <a:ext cx="97500" cy="10311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6"/>
          <p:cNvSpPr/>
          <p:nvPr/>
        </p:nvSpPr>
        <p:spPr>
          <a:xfrm>
            <a:off x="3660300" y="332325"/>
            <a:ext cx="800400" cy="4617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:Unique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SemesterList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6"/>
          <p:cNvSpPr txBox="1"/>
          <p:nvPr/>
        </p:nvSpPr>
        <p:spPr>
          <a:xfrm>
            <a:off x="3237875" y="1632650"/>
            <a:ext cx="1231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addModuleSemester(y)</a:t>
            </a: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cxnSp>
        <p:nvCxnSpPr>
          <p:cNvPr id="725" name="Google Shape;725;p46"/>
          <p:cNvCxnSpPr/>
          <p:nvPr/>
        </p:nvCxnSpPr>
        <p:spPr>
          <a:xfrm>
            <a:off x="3231350" y="1853800"/>
            <a:ext cx="7161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26" name="Google Shape;726;p46"/>
          <p:cNvCxnSpPr/>
          <p:nvPr/>
        </p:nvCxnSpPr>
        <p:spPr>
          <a:xfrm>
            <a:off x="3234818" y="2865004"/>
            <a:ext cx="769200" cy="2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727" name="Google Shape;727;p46"/>
          <p:cNvCxnSpPr/>
          <p:nvPr/>
        </p:nvCxnSpPr>
        <p:spPr>
          <a:xfrm>
            <a:off x="2244218" y="3017404"/>
            <a:ext cx="890700" cy="10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728" name="Google Shape;728;p46"/>
          <p:cNvSpPr/>
          <p:nvPr/>
        </p:nvSpPr>
        <p:spPr>
          <a:xfrm flipH="1" rot="10800000">
            <a:off x="456575" y="943708"/>
            <a:ext cx="512400" cy="1887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6"/>
          <p:cNvSpPr/>
          <p:nvPr/>
        </p:nvSpPr>
        <p:spPr>
          <a:xfrm>
            <a:off x="456574" y="435550"/>
            <a:ext cx="631200" cy="2250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Model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6"/>
          <p:cNvSpPr/>
          <p:nvPr/>
        </p:nvSpPr>
        <p:spPr>
          <a:xfrm flipH="1" rot="10800000">
            <a:off x="456575" y="1400908"/>
            <a:ext cx="512400" cy="1887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6"/>
          <p:cNvSpPr txBox="1"/>
          <p:nvPr/>
        </p:nvSpPr>
        <p:spPr>
          <a:xfrm>
            <a:off x="535450" y="1346613"/>
            <a:ext cx="443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opt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6"/>
          <p:cNvSpPr txBox="1"/>
          <p:nvPr/>
        </p:nvSpPr>
        <p:spPr>
          <a:xfrm>
            <a:off x="535450" y="889413"/>
            <a:ext cx="443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opt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6"/>
          <p:cNvSpPr txBox="1"/>
          <p:nvPr/>
        </p:nvSpPr>
        <p:spPr>
          <a:xfrm>
            <a:off x="893100" y="1314950"/>
            <a:ext cx="1641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Model does not have y]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6"/>
          <p:cNvSpPr/>
          <p:nvPr/>
        </p:nvSpPr>
        <p:spPr>
          <a:xfrm>
            <a:off x="4004250" y="2030613"/>
            <a:ext cx="1752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6"/>
          <p:cNvSpPr/>
          <p:nvPr/>
        </p:nvSpPr>
        <p:spPr>
          <a:xfrm>
            <a:off x="4004250" y="2515000"/>
            <a:ext cx="1752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46"/>
          <p:cNvCxnSpPr>
            <a:endCxn id="734" idx="3"/>
          </p:cNvCxnSpPr>
          <p:nvPr/>
        </p:nvCxnSpPr>
        <p:spPr>
          <a:xfrm flipH="1" rot="-5400000">
            <a:off x="4032600" y="1996263"/>
            <a:ext cx="165600" cy="128100"/>
          </a:xfrm>
          <a:prstGeom prst="bentConnector4">
            <a:avLst>
              <a:gd fmla="val 16033" name="adj1"/>
              <a:gd fmla="val 285890" name="adj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7" name="Google Shape;737;p46"/>
          <p:cNvCxnSpPr/>
          <p:nvPr/>
        </p:nvCxnSpPr>
        <p:spPr>
          <a:xfrm flipH="1" rot="-5400000">
            <a:off x="4032600" y="2484388"/>
            <a:ext cx="165600" cy="128100"/>
          </a:xfrm>
          <a:prstGeom prst="bentConnector4">
            <a:avLst>
              <a:gd fmla="val 16033" name="adj1"/>
              <a:gd fmla="val 285890" name="adj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8" name="Google Shape;738;p46"/>
          <p:cNvCxnSpPr/>
          <p:nvPr/>
        </p:nvCxnSpPr>
        <p:spPr>
          <a:xfrm flipH="1">
            <a:off x="4035200" y="2252838"/>
            <a:ext cx="154500" cy="144300"/>
          </a:xfrm>
          <a:prstGeom prst="bentConnector3">
            <a:avLst>
              <a:gd fmla="val -4003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9" name="Google Shape;739;p46"/>
          <p:cNvCxnSpPr/>
          <p:nvPr/>
        </p:nvCxnSpPr>
        <p:spPr>
          <a:xfrm flipH="1">
            <a:off x="4035200" y="2734713"/>
            <a:ext cx="154500" cy="144300"/>
          </a:xfrm>
          <a:prstGeom prst="bentConnector3">
            <a:avLst>
              <a:gd fmla="val -4003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0" name="Google Shape;740;p46"/>
          <p:cNvSpPr txBox="1"/>
          <p:nvPr/>
        </p:nvSpPr>
        <p:spPr>
          <a:xfrm>
            <a:off x="4357850" y="2013650"/>
            <a:ext cx="443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add(y)</a:t>
            </a:r>
            <a:endParaRPr sz="1100"/>
          </a:p>
        </p:txBody>
      </p:sp>
      <p:sp>
        <p:nvSpPr>
          <p:cNvPr id="741" name="Google Shape;741;p46"/>
          <p:cNvSpPr txBox="1"/>
          <p:nvPr/>
        </p:nvSpPr>
        <p:spPr>
          <a:xfrm>
            <a:off x="4281650" y="2470850"/>
            <a:ext cx="961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sort(comparator)</a:t>
            </a:r>
            <a:endParaRPr sz="1100"/>
          </a:p>
        </p:txBody>
      </p:sp>
      <p:grpSp>
        <p:nvGrpSpPr>
          <p:cNvPr id="742" name="Google Shape;742;p46"/>
          <p:cNvGrpSpPr/>
          <p:nvPr/>
        </p:nvGrpSpPr>
        <p:grpSpPr>
          <a:xfrm>
            <a:off x="456575" y="3327813"/>
            <a:ext cx="522275" cy="297300"/>
            <a:chOff x="456575" y="3404013"/>
            <a:chExt cx="522275" cy="297300"/>
          </a:xfrm>
        </p:grpSpPr>
        <p:sp>
          <p:nvSpPr>
            <p:cNvPr id="743" name="Google Shape;743;p46"/>
            <p:cNvSpPr/>
            <p:nvPr/>
          </p:nvSpPr>
          <p:spPr>
            <a:xfrm flipH="1" rot="10800000">
              <a:off x="456575" y="3458308"/>
              <a:ext cx="512400" cy="188700"/>
            </a:xfrm>
            <a:prstGeom prst="snip1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6"/>
            <p:cNvSpPr txBox="1"/>
            <p:nvPr/>
          </p:nvSpPr>
          <p:spPr>
            <a:xfrm>
              <a:off x="535450" y="3404013"/>
              <a:ext cx="443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Calibri"/>
                  <a:ea typeface="Calibri"/>
                  <a:cs typeface="Calibri"/>
                  <a:sym typeface="Calibri"/>
                </a:rPr>
                <a:t>opt</a:t>
              </a:r>
              <a:endParaRPr b="1"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5" name="Google Shape;745;p46"/>
          <p:cNvSpPr/>
          <p:nvPr/>
        </p:nvSpPr>
        <p:spPr>
          <a:xfrm>
            <a:off x="2194650" y="3589300"/>
            <a:ext cx="97500" cy="14094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6"/>
          <p:cNvSpPr txBox="1"/>
          <p:nvPr/>
        </p:nvSpPr>
        <p:spPr>
          <a:xfrm>
            <a:off x="893100" y="3526900"/>
            <a:ext cx="1231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deleteModuleSemester(x)</a:t>
            </a:r>
            <a:endParaRPr sz="1100"/>
          </a:p>
        </p:txBody>
      </p:sp>
      <p:cxnSp>
        <p:nvCxnSpPr>
          <p:cNvPr id="747" name="Google Shape;747;p46"/>
          <p:cNvCxnSpPr/>
          <p:nvPr/>
        </p:nvCxnSpPr>
        <p:spPr>
          <a:xfrm flipH="1" rot="10800000">
            <a:off x="799250" y="3680550"/>
            <a:ext cx="1396200" cy="6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48" name="Google Shape;748;p46"/>
          <p:cNvCxnSpPr/>
          <p:nvPr/>
        </p:nvCxnSpPr>
        <p:spPr>
          <a:xfrm>
            <a:off x="3242495" y="3456391"/>
            <a:ext cx="13500" cy="11007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49" name="Google Shape;749;p46"/>
          <p:cNvCxnSpPr/>
          <p:nvPr/>
        </p:nvCxnSpPr>
        <p:spPr>
          <a:xfrm>
            <a:off x="4004257" y="3499216"/>
            <a:ext cx="13500" cy="11007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50" name="Google Shape;750;p46"/>
          <p:cNvSpPr/>
          <p:nvPr/>
        </p:nvSpPr>
        <p:spPr>
          <a:xfrm>
            <a:off x="3195350" y="3758850"/>
            <a:ext cx="97500" cy="11745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1" name="Google Shape;751;p46"/>
          <p:cNvCxnSpPr/>
          <p:nvPr/>
        </p:nvCxnSpPr>
        <p:spPr>
          <a:xfrm flipH="1" rot="10800000">
            <a:off x="2323250" y="3758850"/>
            <a:ext cx="862200" cy="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52" name="Google Shape;752;p46"/>
          <p:cNvSpPr txBox="1"/>
          <p:nvPr/>
        </p:nvSpPr>
        <p:spPr>
          <a:xfrm>
            <a:off x="2276601" y="3775075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deleteModule</a:t>
            </a:r>
            <a:b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Semeste(x</a:t>
            </a: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753" name="Google Shape;753;p46"/>
          <p:cNvSpPr/>
          <p:nvPr/>
        </p:nvSpPr>
        <p:spPr>
          <a:xfrm>
            <a:off x="3950150" y="3829075"/>
            <a:ext cx="97500" cy="10311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46"/>
          <p:cNvSpPr txBox="1"/>
          <p:nvPr/>
        </p:nvSpPr>
        <p:spPr>
          <a:xfrm>
            <a:off x="3237875" y="3613850"/>
            <a:ext cx="1287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deleteModuleSemester(x</a:t>
            </a: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cxnSp>
        <p:nvCxnSpPr>
          <p:cNvPr id="755" name="Google Shape;755;p46"/>
          <p:cNvCxnSpPr/>
          <p:nvPr/>
        </p:nvCxnSpPr>
        <p:spPr>
          <a:xfrm>
            <a:off x="3231350" y="3835000"/>
            <a:ext cx="7161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56" name="Google Shape;756;p46"/>
          <p:cNvCxnSpPr/>
          <p:nvPr/>
        </p:nvCxnSpPr>
        <p:spPr>
          <a:xfrm>
            <a:off x="3234818" y="4846204"/>
            <a:ext cx="769200" cy="2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757" name="Google Shape;757;p46"/>
          <p:cNvCxnSpPr/>
          <p:nvPr/>
        </p:nvCxnSpPr>
        <p:spPr>
          <a:xfrm>
            <a:off x="2320418" y="4922404"/>
            <a:ext cx="890700" cy="10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758" name="Google Shape;758;p46"/>
          <p:cNvSpPr/>
          <p:nvPr/>
        </p:nvSpPr>
        <p:spPr>
          <a:xfrm>
            <a:off x="4004250" y="4011813"/>
            <a:ext cx="1752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6"/>
          <p:cNvSpPr/>
          <p:nvPr/>
        </p:nvSpPr>
        <p:spPr>
          <a:xfrm>
            <a:off x="4004250" y="4496200"/>
            <a:ext cx="1752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46"/>
          <p:cNvCxnSpPr>
            <a:endCxn id="758" idx="3"/>
          </p:cNvCxnSpPr>
          <p:nvPr/>
        </p:nvCxnSpPr>
        <p:spPr>
          <a:xfrm flipH="1" rot="-5400000">
            <a:off x="4032600" y="3977463"/>
            <a:ext cx="165600" cy="128100"/>
          </a:xfrm>
          <a:prstGeom prst="bentConnector4">
            <a:avLst>
              <a:gd fmla="val 16033" name="adj1"/>
              <a:gd fmla="val 285890" name="adj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1" name="Google Shape;761;p46"/>
          <p:cNvCxnSpPr/>
          <p:nvPr/>
        </p:nvCxnSpPr>
        <p:spPr>
          <a:xfrm flipH="1" rot="-5400000">
            <a:off x="4032600" y="4465588"/>
            <a:ext cx="165600" cy="128100"/>
          </a:xfrm>
          <a:prstGeom prst="bentConnector4">
            <a:avLst>
              <a:gd fmla="val 16033" name="adj1"/>
              <a:gd fmla="val 285890" name="adj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2" name="Google Shape;762;p46"/>
          <p:cNvCxnSpPr/>
          <p:nvPr/>
        </p:nvCxnSpPr>
        <p:spPr>
          <a:xfrm flipH="1">
            <a:off x="4035200" y="4234038"/>
            <a:ext cx="154500" cy="144300"/>
          </a:xfrm>
          <a:prstGeom prst="bentConnector3">
            <a:avLst>
              <a:gd fmla="val -4003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3" name="Google Shape;763;p46"/>
          <p:cNvCxnSpPr/>
          <p:nvPr/>
        </p:nvCxnSpPr>
        <p:spPr>
          <a:xfrm flipH="1">
            <a:off x="4035200" y="4715913"/>
            <a:ext cx="154500" cy="144300"/>
          </a:xfrm>
          <a:prstGeom prst="bentConnector3">
            <a:avLst>
              <a:gd fmla="val -4003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64" name="Google Shape;764;p46"/>
          <p:cNvSpPr txBox="1"/>
          <p:nvPr/>
        </p:nvSpPr>
        <p:spPr>
          <a:xfrm>
            <a:off x="4281650" y="3994850"/>
            <a:ext cx="569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delete(x)</a:t>
            </a:r>
            <a:endParaRPr sz="1100"/>
          </a:p>
        </p:txBody>
      </p:sp>
      <p:sp>
        <p:nvSpPr>
          <p:cNvPr id="765" name="Google Shape;765;p46"/>
          <p:cNvSpPr txBox="1"/>
          <p:nvPr/>
        </p:nvSpPr>
        <p:spPr>
          <a:xfrm>
            <a:off x="4357850" y="4452050"/>
            <a:ext cx="961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sort(comparator)</a:t>
            </a:r>
            <a:endParaRPr sz="1100"/>
          </a:p>
        </p:txBody>
      </p:sp>
      <p:sp>
        <p:nvSpPr>
          <p:cNvPr id="766" name="Google Shape;766;p46"/>
          <p:cNvSpPr txBox="1"/>
          <p:nvPr/>
        </p:nvSpPr>
        <p:spPr>
          <a:xfrm>
            <a:off x="942650" y="891088"/>
            <a:ext cx="3384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[x different from y]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7" name="Google Shape;767;p46"/>
          <p:cNvCxnSpPr/>
          <p:nvPr/>
        </p:nvCxnSpPr>
        <p:spPr>
          <a:xfrm>
            <a:off x="834925" y="4997125"/>
            <a:ext cx="1405500" cy="1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768" name="Google Shape;768;p46"/>
          <p:cNvCxnSpPr/>
          <p:nvPr/>
        </p:nvCxnSpPr>
        <p:spPr>
          <a:xfrm flipH="1" rot="10800000">
            <a:off x="759050" y="3087425"/>
            <a:ext cx="1428900" cy="90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769" name="Google Shape;769;p46"/>
          <p:cNvSpPr txBox="1"/>
          <p:nvPr/>
        </p:nvSpPr>
        <p:spPr>
          <a:xfrm>
            <a:off x="942653" y="3282175"/>
            <a:ext cx="2532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[hasCapEntriesWithSameSemester is false]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6"/>
          <p:cNvSpPr/>
          <p:nvPr/>
        </p:nvSpPr>
        <p:spPr>
          <a:xfrm>
            <a:off x="453525" y="1412150"/>
            <a:ext cx="5040300" cy="19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453525" y="957150"/>
            <a:ext cx="5040300" cy="41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6"/>
          <p:cNvSpPr/>
          <p:nvPr/>
        </p:nvSpPr>
        <p:spPr>
          <a:xfrm>
            <a:off x="759050" y="3162913"/>
            <a:ext cx="175200" cy="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3" name="Google Shape;773;p46"/>
          <p:cNvCxnSpPr>
            <a:endCxn id="772" idx="3"/>
          </p:cNvCxnSpPr>
          <p:nvPr/>
        </p:nvCxnSpPr>
        <p:spPr>
          <a:xfrm>
            <a:off x="774650" y="3151513"/>
            <a:ext cx="159600" cy="60600"/>
          </a:xfrm>
          <a:prstGeom prst="bentConnector3">
            <a:avLst>
              <a:gd fmla="val 24920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4" name="Google Shape;774;p46"/>
          <p:cNvCxnSpPr/>
          <p:nvPr/>
        </p:nvCxnSpPr>
        <p:spPr>
          <a:xfrm flipH="1">
            <a:off x="793700" y="3265775"/>
            <a:ext cx="144300" cy="51600"/>
          </a:xfrm>
          <a:prstGeom prst="bentConnector3">
            <a:avLst>
              <a:gd fmla="val 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5" name="Google Shape;775;p46"/>
          <p:cNvSpPr txBox="1"/>
          <p:nvPr/>
        </p:nvSpPr>
        <p:spPr>
          <a:xfrm>
            <a:off x="1172375" y="3127150"/>
            <a:ext cx="17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checkForModuleSemester(x,y)</a:t>
            </a:r>
            <a:endParaRPr sz="1100"/>
          </a:p>
        </p:txBody>
      </p:sp>
      <p:sp>
        <p:nvSpPr>
          <p:cNvPr id="776" name="Google Shape;776;p46"/>
          <p:cNvSpPr txBox="1"/>
          <p:nvPr/>
        </p:nvSpPr>
        <p:spPr>
          <a:xfrm>
            <a:off x="10300" y="0"/>
            <a:ext cx="24015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Update Module Semester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7"/>
          <p:cNvSpPr/>
          <p:nvPr/>
        </p:nvSpPr>
        <p:spPr>
          <a:xfrm>
            <a:off x="1066800" y="685800"/>
            <a:ext cx="7084800" cy="2800500"/>
          </a:xfrm>
          <a:prstGeom prst="roundRect">
            <a:avLst>
              <a:gd fmla="val 3484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1"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7"/>
          <p:cNvSpPr txBox="1"/>
          <p:nvPr/>
        </p:nvSpPr>
        <p:spPr>
          <a:xfrm>
            <a:off x="-237094" y="1640175"/>
            <a:ext cx="2476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</a:t>
            </a:r>
            <a:r>
              <a:rPr lang="en" sz="1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edit-cap</a:t>
            </a:r>
            <a:r>
              <a:rPr lang="en" sz="1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-mc ….</a:t>
            </a:r>
            <a:r>
              <a:rPr b="0" i="0" lang="en" sz="13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 sz="1300"/>
          </a:p>
        </p:txBody>
      </p:sp>
      <p:sp>
        <p:nvSpPr>
          <p:cNvPr id="783" name="Google Shape;783;p47"/>
          <p:cNvSpPr/>
          <p:nvPr/>
        </p:nvSpPr>
        <p:spPr>
          <a:xfrm>
            <a:off x="1339495" y="1067448"/>
            <a:ext cx="1093500" cy="2601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4" name="Google Shape;784;p47"/>
          <p:cNvCxnSpPr>
            <a:endCxn id="785" idx="0"/>
          </p:cNvCxnSpPr>
          <p:nvPr/>
        </p:nvCxnSpPr>
        <p:spPr>
          <a:xfrm>
            <a:off x="1932450" y="1922425"/>
            <a:ext cx="13254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6" name="Google Shape;786;p47"/>
          <p:cNvCxnSpPr>
            <a:stCxn id="783" idx="2"/>
          </p:cNvCxnSpPr>
          <p:nvPr/>
        </p:nvCxnSpPr>
        <p:spPr>
          <a:xfrm flipH="1" rot="-5400000">
            <a:off x="377845" y="2835948"/>
            <a:ext cx="3018900" cy="21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787" name="Google Shape;787;p47"/>
          <p:cNvSpPr/>
          <p:nvPr/>
        </p:nvSpPr>
        <p:spPr>
          <a:xfrm>
            <a:off x="1840050" y="1801875"/>
            <a:ext cx="92400" cy="21441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p47"/>
          <p:cNvCxnSpPr/>
          <p:nvPr/>
        </p:nvCxnSpPr>
        <p:spPr>
          <a:xfrm flipH="1" rot="10800000">
            <a:off x="1167250" y="1865600"/>
            <a:ext cx="672900" cy="39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9" name="Google Shape;789;p47"/>
          <p:cNvSpPr/>
          <p:nvPr/>
        </p:nvSpPr>
        <p:spPr>
          <a:xfrm>
            <a:off x="2573720" y="1067448"/>
            <a:ext cx="1093500" cy="2601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:UltiStudent</a:t>
            </a:r>
            <a:b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0" name="Google Shape;790;p47"/>
          <p:cNvCxnSpPr/>
          <p:nvPr/>
        </p:nvCxnSpPr>
        <p:spPr>
          <a:xfrm flipH="1" rot="-5400000">
            <a:off x="1749445" y="2835948"/>
            <a:ext cx="3018900" cy="21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785" name="Google Shape;785;p47"/>
          <p:cNvSpPr/>
          <p:nvPr/>
        </p:nvSpPr>
        <p:spPr>
          <a:xfrm>
            <a:off x="3211650" y="1922425"/>
            <a:ext cx="92400" cy="11892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47"/>
          <p:cNvSpPr/>
          <p:nvPr/>
        </p:nvSpPr>
        <p:spPr>
          <a:xfrm>
            <a:off x="3818650" y="1801877"/>
            <a:ext cx="1093500" cy="4929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:EditCapEntryByModuleCode</a:t>
            </a:r>
            <a:b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2" name="Google Shape;792;p47"/>
          <p:cNvCxnSpPr>
            <a:stCxn id="791" idx="2"/>
          </p:cNvCxnSpPr>
          <p:nvPr/>
        </p:nvCxnSpPr>
        <p:spPr>
          <a:xfrm flipH="1" rot="-5400000">
            <a:off x="3436900" y="3223277"/>
            <a:ext cx="1857900" cy="9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793" name="Google Shape;793;p47"/>
          <p:cNvCxnSpPr/>
          <p:nvPr/>
        </p:nvCxnSpPr>
        <p:spPr>
          <a:xfrm flipH="1" rot="10800000">
            <a:off x="3318575" y="2047238"/>
            <a:ext cx="517200" cy="90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4" name="Google Shape;794;p47"/>
          <p:cNvSpPr/>
          <p:nvPr/>
        </p:nvSpPr>
        <p:spPr>
          <a:xfrm>
            <a:off x="4320100" y="2294775"/>
            <a:ext cx="46200" cy="909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5" name="Google Shape;795;p47"/>
          <p:cNvCxnSpPr/>
          <p:nvPr/>
        </p:nvCxnSpPr>
        <p:spPr>
          <a:xfrm flipH="1" rot="10800000">
            <a:off x="3318950" y="2612650"/>
            <a:ext cx="990000" cy="3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6" name="Google Shape;796;p47"/>
          <p:cNvSpPr/>
          <p:nvPr/>
        </p:nvSpPr>
        <p:spPr>
          <a:xfrm>
            <a:off x="4912150" y="2325302"/>
            <a:ext cx="1093500" cy="4929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:EditCapEntryByModuleCode</a:t>
            </a:r>
            <a:b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47"/>
          <p:cNvSpPr/>
          <p:nvPr/>
        </p:nvSpPr>
        <p:spPr>
          <a:xfrm>
            <a:off x="5427650" y="2837000"/>
            <a:ext cx="92400" cy="909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47"/>
          <p:cNvCxnSpPr>
            <a:stCxn id="794" idx="2"/>
          </p:cNvCxnSpPr>
          <p:nvPr/>
        </p:nvCxnSpPr>
        <p:spPr>
          <a:xfrm flipH="1">
            <a:off x="3320200" y="2385675"/>
            <a:ext cx="1023000" cy="93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99" name="Google Shape;799;p47"/>
          <p:cNvSpPr/>
          <p:nvPr/>
        </p:nvSpPr>
        <p:spPr>
          <a:xfrm>
            <a:off x="4319650" y="2571750"/>
            <a:ext cx="92400" cy="4764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0" name="Google Shape;800;p47"/>
          <p:cNvCxnSpPr/>
          <p:nvPr/>
        </p:nvCxnSpPr>
        <p:spPr>
          <a:xfrm flipH="1" rot="10800000">
            <a:off x="4390000" y="2637025"/>
            <a:ext cx="509700" cy="90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47"/>
          <p:cNvCxnSpPr/>
          <p:nvPr/>
        </p:nvCxnSpPr>
        <p:spPr>
          <a:xfrm rot="10800000">
            <a:off x="4412050" y="2927900"/>
            <a:ext cx="1039200" cy="60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02" name="Google Shape;802;p47"/>
          <p:cNvCxnSpPr/>
          <p:nvPr/>
        </p:nvCxnSpPr>
        <p:spPr>
          <a:xfrm rot="10800000">
            <a:off x="3304000" y="3048150"/>
            <a:ext cx="1039200" cy="60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03" name="Google Shape;803;p47"/>
          <p:cNvCxnSpPr/>
          <p:nvPr/>
        </p:nvCxnSpPr>
        <p:spPr>
          <a:xfrm rot="10800000">
            <a:off x="1905025" y="3111625"/>
            <a:ext cx="1248000" cy="60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/>
          <p:nvPr/>
        </p:nvSpPr>
        <p:spPr>
          <a:xfrm>
            <a:off x="1066800" y="685800"/>
            <a:ext cx="7084740" cy="2800350"/>
          </a:xfrm>
          <a:prstGeom prst="roundRect">
            <a:avLst>
              <a:gd fmla="val 3484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1"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2095948" y="939800"/>
            <a:ext cx="1093635" cy="26007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8"/>
          <p:cNvSpPr/>
          <p:nvPr/>
        </p:nvSpPr>
        <p:spPr>
          <a:xfrm flipH="1">
            <a:off x="6878274" y="2055114"/>
            <a:ext cx="970326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XYZCommand</a:t>
            </a:r>
            <a:endParaRPr b="1" sz="105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1782495" y="2687648"/>
            <a:ext cx="1093635" cy="26007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38"/>
          <p:cNvCxnSpPr>
            <a:stCxn id="243" idx="3"/>
            <a:endCxn id="239" idx="3"/>
          </p:cNvCxnSpPr>
          <p:nvPr/>
        </p:nvCxnSpPr>
        <p:spPr>
          <a:xfrm rot="10800000">
            <a:off x="3189675" y="1069975"/>
            <a:ext cx="4599000" cy="2174700"/>
          </a:xfrm>
          <a:prstGeom prst="bentConnector3">
            <a:avLst>
              <a:gd fmla="val -517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44" name="Google Shape;244;p38"/>
          <p:cNvCxnSpPr>
            <a:endCxn id="239" idx="1"/>
          </p:cNvCxnSpPr>
          <p:nvPr/>
        </p:nvCxnSpPr>
        <p:spPr>
          <a:xfrm>
            <a:off x="1676548" y="1067435"/>
            <a:ext cx="419400" cy="2400"/>
          </a:xfrm>
          <a:prstGeom prst="bentConnector3">
            <a:avLst>
              <a:gd fmla="val 4998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245" name="Google Shape;245;p38"/>
          <p:cNvSpPr/>
          <p:nvPr/>
        </p:nvSpPr>
        <p:spPr>
          <a:xfrm>
            <a:off x="1103085" y="3583016"/>
            <a:ext cx="7050315" cy="246034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6976875" y="3111775"/>
            <a:ext cx="811800" cy="265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b="1" lang="en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b="1" sz="105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3255418" y="2666246"/>
            <a:ext cx="1045323" cy="288373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UltiStudent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8"/>
          <p:cNvCxnSpPr>
            <a:stCxn id="243" idx="2"/>
          </p:cNvCxnSpPr>
          <p:nvPr/>
        </p:nvCxnSpPr>
        <p:spPr>
          <a:xfrm>
            <a:off x="7382775" y="3377575"/>
            <a:ext cx="0" cy="211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248" name="Google Shape;248;p38"/>
          <p:cNvSpPr/>
          <p:nvPr/>
        </p:nvSpPr>
        <p:spPr>
          <a:xfrm rot="-5400000">
            <a:off x="698149" y="1617450"/>
            <a:ext cx="1585800" cy="3228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1359039" y="2571750"/>
            <a:ext cx="270504" cy="131642"/>
          </a:xfrm>
          <a:prstGeom prst="triangle">
            <a:avLst>
              <a:gd fmla="val 50000" name="adj"/>
            </a:avLst>
          </a:prstGeom>
          <a:solidFill>
            <a:srgbClr val="538CD5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38"/>
          <p:cNvCxnSpPr>
            <a:stCxn id="241" idx="1"/>
            <a:endCxn id="249" idx="3"/>
          </p:cNvCxnSpPr>
          <p:nvPr/>
        </p:nvCxnSpPr>
        <p:spPr>
          <a:xfrm rot="10800000">
            <a:off x="1494195" y="2703383"/>
            <a:ext cx="288300" cy="114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51" name="Google Shape;251;p38"/>
          <p:cNvCxnSpPr>
            <a:stCxn id="241" idx="2"/>
          </p:cNvCxnSpPr>
          <p:nvPr/>
        </p:nvCxnSpPr>
        <p:spPr>
          <a:xfrm>
            <a:off x="2329312" y="2947718"/>
            <a:ext cx="1500" cy="6411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2" name="Google Shape;252;p38"/>
          <p:cNvCxnSpPr/>
          <p:nvPr/>
        </p:nvCxnSpPr>
        <p:spPr>
          <a:xfrm>
            <a:off x="893311" y="2124379"/>
            <a:ext cx="419400" cy="225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53" name="Google Shape;253;p38"/>
          <p:cNvCxnSpPr>
            <a:endCxn id="243" idx="1"/>
          </p:cNvCxnSpPr>
          <p:nvPr/>
        </p:nvCxnSpPr>
        <p:spPr>
          <a:xfrm>
            <a:off x="2281875" y="2957575"/>
            <a:ext cx="4695000" cy="2871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sm" w="sm" type="none"/>
            <a:tailEnd len="med" w="med" type="stealth"/>
          </a:ln>
        </p:spPr>
      </p:cxnSp>
      <p:grpSp>
        <p:nvGrpSpPr>
          <p:cNvPr id="254" name="Google Shape;254;p38"/>
          <p:cNvGrpSpPr/>
          <p:nvPr/>
        </p:nvGrpSpPr>
        <p:grpSpPr>
          <a:xfrm>
            <a:off x="4597400" y="3255876"/>
            <a:ext cx="889000" cy="173124"/>
            <a:chOff x="2895600" y="807932"/>
            <a:chExt cx="889000" cy="230832"/>
          </a:xfrm>
        </p:grpSpPr>
        <p:sp>
          <p:nvSpPr>
            <p:cNvPr id="255" name="Google Shape;255;p38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  <a:endParaRPr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8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38"/>
          <p:cNvGrpSpPr/>
          <p:nvPr/>
        </p:nvGrpSpPr>
        <p:grpSpPr>
          <a:xfrm>
            <a:off x="4665110" y="914400"/>
            <a:ext cx="868568" cy="173124"/>
            <a:chOff x="2755838" y="789460"/>
            <a:chExt cx="868568" cy="230832"/>
          </a:xfrm>
        </p:grpSpPr>
        <p:sp>
          <p:nvSpPr>
            <p:cNvPr id="258" name="Google Shape;258;p38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  <a:endParaRPr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8"/>
            <p:cNvSpPr/>
            <p:nvPr/>
          </p:nvSpPr>
          <p:spPr>
            <a:xfrm flipH="1" rot="-5400000">
              <a:off x="2730963" y="857181"/>
              <a:ext cx="125951" cy="76201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38"/>
          <p:cNvSpPr txBox="1"/>
          <p:nvPr/>
        </p:nvSpPr>
        <p:spPr>
          <a:xfrm>
            <a:off x="3048000" y="2800350"/>
            <a:ext cx="131116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8"/>
          <p:cNvCxnSpPr/>
          <p:nvPr/>
        </p:nvCxnSpPr>
        <p:spPr>
          <a:xfrm rot="-5400000">
            <a:off x="1439458" y="1951107"/>
            <a:ext cx="1477125" cy="2700"/>
          </a:xfrm>
          <a:prstGeom prst="bentConnector3">
            <a:avLst>
              <a:gd fmla="val 5000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262" name="Google Shape;262;p38"/>
          <p:cNvSpPr/>
          <p:nvPr/>
        </p:nvSpPr>
        <p:spPr>
          <a:xfrm>
            <a:off x="3174214" y="1397096"/>
            <a:ext cx="751107" cy="26007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b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Tokenizer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2238496" y="1840861"/>
            <a:ext cx="726243" cy="130935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3186326" y="2131294"/>
            <a:ext cx="731636" cy="212865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CliSyntax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3186326" y="2393162"/>
            <a:ext cx="731636" cy="212865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ParserUtil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8"/>
          <p:cNvCxnSpPr>
            <a:stCxn id="264" idx="1"/>
            <a:endCxn id="263" idx="2"/>
          </p:cNvCxnSpPr>
          <p:nvPr/>
        </p:nvCxnSpPr>
        <p:spPr>
          <a:xfrm rot="10800000">
            <a:off x="2601626" y="1971926"/>
            <a:ext cx="584700" cy="265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67" name="Google Shape;267;p38"/>
          <p:cNvCxnSpPr>
            <a:stCxn id="262" idx="1"/>
            <a:endCxn id="263" idx="0"/>
          </p:cNvCxnSpPr>
          <p:nvPr/>
        </p:nvCxnSpPr>
        <p:spPr>
          <a:xfrm flipH="1">
            <a:off x="2601514" y="1527131"/>
            <a:ext cx="572700" cy="31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sm" w="sm" type="none"/>
            <a:tailEnd len="med" w="med" type="stealth"/>
          </a:ln>
        </p:spPr>
      </p:cxnSp>
      <p:grpSp>
        <p:nvGrpSpPr>
          <p:cNvPr id="268" name="Google Shape;268;p38"/>
          <p:cNvGrpSpPr/>
          <p:nvPr/>
        </p:nvGrpSpPr>
        <p:grpSpPr>
          <a:xfrm rot="10800000">
            <a:off x="4687086" y="2838568"/>
            <a:ext cx="555486" cy="190847"/>
            <a:chOff x="3703306" y="644022"/>
            <a:chExt cx="555486" cy="230832"/>
          </a:xfrm>
        </p:grpSpPr>
        <p:sp>
          <p:nvSpPr>
            <p:cNvPr id="269" name="Google Shape;269;p3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  <a:endParaRPr sz="11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8"/>
            <p:cNvSpPr/>
            <p:nvPr/>
          </p:nvSpPr>
          <p:spPr>
            <a:xfrm flipH="1" rot="-5400000">
              <a:off x="3700294" y="741689"/>
              <a:ext cx="119885" cy="88141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38"/>
          <p:cNvSpPr/>
          <p:nvPr/>
        </p:nvSpPr>
        <p:spPr>
          <a:xfrm flipH="1" rot="10800000">
            <a:off x="7227643" y="2985356"/>
            <a:ext cx="270504" cy="131642"/>
          </a:xfrm>
          <a:prstGeom prst="triangle">
            <a:avLst>
              <a:gd fmla="val 50000" name="adj"/>
            </a:avLst>
          </a:prstGeom>
          <a:solidFill>
            <a:srgbClr val="538CD5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38"/>
          <p:cNvCxnSpPr>
            <a:stCxn id="271" idx="3"/>
            <a:endCxn id="240" idx="2"/>
          </p:cNvCxnSpPr>
          <p:nvPr/>
        </p:nvCxnSpPr>
        <p:spPr>
          <a:xfrm rot="-5400000">
            <a:off x="7028095" y="2649956"/>
            <a:ext cx="6702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38"/>
          <p:cNvCxnSpPr>
            <a:stCxn id="274" idx="1"/>
            <a:endCxn id="240" idx="3"/>
          </p:cNvCxnSpPr>
          <p:nvPr/>
        </p:nvCxnSpPr>
        <p:spPr>
          <a:xfrm>
            <a:off x="6066328" y="2185643"/>
            <a:ext cx="811800" cy="600"/>
          </a:xfrm>
          <a:prstGeom prst="bentConnector3">
            <a:avLst>
              <a:gd fmla="val 5000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275" name="Google Shape;275;p38"/>
          <p:cNvSpPr/>
          <p:nvPr/>
        </p:nvSpPr>
        <p:spPr>
          <a:xfrm>
            <a:off x="3174214" y="1777598"/>
            <a:ext cx="750156" cy="255569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b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Multimap</a:t>
            </a:r>
            <a:endParaRPr/>
          </a:p>
        </p:txBody>
      </p:sp>
      <p:cxnSp>
        <p:nvCxnSpPr>
          <p:cNvPr id="276" name="Google Shape;276;p38"/>
          <p:cNvCxnSpPr>
            <a:stCxn id="275" idx="1"/>
            <a:endCxn id="263" idx="3"/>
          </p:cNvCxnSpPr>
          <p:nvPr/>
        </p:nvCxnSpPr>
        <p:spPr>
          <a:xfrm flipH="1">
            <a:off x="2964814" y="1905383"/>
            <a:ext cx="209400" cy="900"/>
          </a:xfrm>
          <a:prstGeom prst="bentConnector3">
            <a:avLst>
              <a:gd fmla="val 50017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77" name="Google Shape;277;p38"/>
          <p:cNvCxnSpPr>
            <a:stCxn id="262" idx="2"/>
            <a:endCxn id="275" idx="0"/>
          </p:cNvCxnSpPr>
          <p:nvPr/>
        </p:nvCxnSpPr>
        <p:spPr>
          <a:xfrm flipH="1" rot="-5400000">
            <a:off x="3489918" y="1717016"/>
            <a:ext cx="120300" cy="600"/>
          </a:xfrm>
          <a:prstGeom prst="bentConnector3">
            <a:avLst>
              <a:gd fmla="val 50024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278" name="Google Shape;278;p38"/>
          <p:cNvSpPr/>
          <p:nvPr/>
        </p:nvSpPr>
        <p:spPr>
          <a:xfrm>
            <a:off x="1295065" y="3137568"/>
            <a:ext cx="805984" cy="26007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8"/>
          <p:cNvCxnSpPr/>
          <p:nvPr/>
        </p:nvCxnSpPr>
        <p:spPr>
          <a:xfrm>
            <a:off x="1971157" y="2954619"/>
            <a:ext cx="2022" cy="1804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0" name="Google Shape;280;p38"/>
          <p:cNvSpPr txBox="1"/>
          <p:nvPr/>
        </p:nvSpPr>
        <p:spPr>
          <a:xfrm>
            <a:off x="1773980" y="3000296"/>
            <a:ext cx="131116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8"/>
          <p:cNvSpPr/>
          <p:nvPr/>
        </p:nvSpPr>
        <p:spPr>
          <a:xfrm flipH="1">
            <a:off x="5067626" y="1485900"/>
            <a:ext cx="998702" cy="26007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endParaRPr b="1"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8"/>
          <p:cNvSpPr/>
          <p:nvPr/>
        </p:nvSpPr>
        <p:spPr>
          <a:xfrm flipH="1">
            <a:off x="5431725" y="1745970"/>
            <a:ext cx="270504" cy="131642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 cap="flat" cmpd="sng" w="127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38"/>
          <p:cNvGrpSpPr/>
          <p:nvPr/>
        </p:nvGrpSpPr>
        <p:grpSpPr>
          <a:xfrm rot="5400000">
            <a:off x="6399293" y="2016535"/>
            <a:ext cx="166728" cy="598286"/>
            <a:chOff x="3965759" y="592436"/>
            <a:chExt cx="254462" cy="503902"/>
          </a:xfrm>
        </p:grpSpPr>
        <p:sp>
          <p:nvSpPr>
            <p:cNvPr id="284" name="Google Shape;284;p38"/>
            <p:cNvSpPr txBox="1"/>
            <p:nvPr/>
          </p:nvSpPr>
          <p:spPr>
            <a:xfrm rot="-5400000">
              <a:off x="3841039" y="717156"/>
              <a:ext cx="503902" cy="254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  <a:endParaRPr sz="11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8"/>
            <p:cNvSpPr/>
            <p:nvPr/>
          </p:nvSpPr>
          <p:spPr>
            <a:xfrm flipH="1">
              <a:off x="3995991" y="631624"/>
              <a:ext cx="132157" cy="79956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6" name="Google Shape;286;p38"/>
          <p:cNvCxnSpPr/>
          <p:nvPr/>
        </p:nvCxnSpPr>
        <p:spPr>
          <a:xfrm>
            <a:off x="2893971" y="2765354"/>
            <a:ext cx="361447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4" name="Google Shape;274;p38"/>
          <p:cNvSpPr/>
          <p:nvPr/>
        </p:nvSpPr>
        <p:spPr>
          <a:xfrm flipH="1">
            <a:off x="5074342" y="2055608"/>
            <a:ext cx="991986" cy="260070"/>
          </a:xfrm>
          <a:prstGeom prst="rect">
            <a:avLst/>
          </a:prstGeom>
          <a:solidFill>
            <a:schemeClr val="accent5">
              <a:alpha val="80784"/>
            </a:schemeClr>
          </a:soli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XYZCommand</a:t>
            </a:r>
            <a:endParaRPr b="1"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endParaRPr b="1"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38"/>
          <p:cNvCxnSpPr>
            <a:stCxn id="274" idx="3"/>
          </p:cNvCxnSpPr>
          <p:nvPr/>
        </p:nvCxnSpPr>
        <p:spPr>
          <a:xfrm rot="10800000">
            <a:off x="3917842" y="1543943"/>
            <a:ext cx="1156500" cy="641700"/>
          </a:xfrm>
          <a:prstGeom prst="bentConnector3">
            <a:avLst>
              <a:gd fmla="val 50005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88" name="Google Shape;288;p38"/>
          <p:cNvCxnSpPr>
            <a:stCxn id="274" idx="3"/>
          </p:cNvCxnSpPr>
          <p:nvPr/>
        </p:nvCxnSpPr>
        <p:spPr>
          <a:xfrm rot="10800000">
            <a:off x="3922042" y="1905443"/>
            <a:ext cx="1152300" cy="280200"/>
          </a:xfrm>
          <a:prstGeom prst="bentConnector3">
            <a:avLst>
              <a:gd fmla="val 50003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89" name="Google Shape;289;p38"/>
          <p:cNvCxnSpPr>
            <a:stCxn id="274" idx="3"/>
          </p:cNvCxnSpPr>
          <p:nvPr/>
        </p:nvCxnSpPr>
        <p:spPr>
          <a:xfrm flipH="1">
            <a:off x="3926242" y="2185643"/>
            <a:ext cx="1148100" cy="81300"/>
          </a:xfrm>
          <a:prstGeom prst="bentConnector3">
            <a:avLst>
              <a:gd fmla="val 5000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90" name="Google Shape;290;p38"/>
          <p:cNvCxnSpPr>
            <a:stCxn id="274" idx="3"/>
          </p:cNvCxnSpPr>
          <p:nvPr/>
        </p:nvCxnSpPr>
        <p:spPr>
          <a:xfrm flipH="1">
            <a:off x="3930442" y="2185643"/>
            <a:ext cx="1143900" cy="330000"/>
          </a:xfrm>
          <a:prstGeom prst="bentConnector3">
            <a:avLst>
              <a:gd fmla="val 5000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91" name="Google Shape;291;p38"/>
          <p:cNvCxnSpPr>
            <a:stCxn id="246" idx="3"/>
            <a:endCxn id="274" idx="2"/>
          </p:cNvCxnSpPr>
          <p:nvPr/>
        </p:nvCxnSpPr>
        <p:spPr>
          <a:xfrm flipH="1" rot="10800000">
            <a:off x="4300741" y="2315733"/>
            <a:ext cx="1269600" cy="494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38"/>
          <p:cNvCxnSpPr>
            <a:endCxn id="274" idx="0"/>
          </p:cNvCxnSpPr>
          <p:nvPr/>
        </p:nvCxnSpPr>
        <p:spPr>
          <a:xfrm flipH="1" rot="-5400000">
            <a:off x="5480635" y="1965908"/>
            <a:ext cx="176100" cy="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1859B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93" name="Google Shape;293;p38"/>
          <p:cNvSpPr/>
          <p:nvPr/>
        </p:nvSpPr>
        <p:spPr>
          <a:xfrm>
            <a:off x="6263125" y="1464049"/>
            <a:ext cx="1323300" cy="494700"/>
          </a:xfrm>
          <a:prstGeom prst="foldedCorner">
            <a:avLst>
              <a:gd fmla="val 16667" name="adj"/>
            </a:avLst>
          </a:prstGeom>
          <a:solidFill>
            <a:srgbClr val="92CCD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XYZCommand = AddCommand, FindCommand, etc.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>
            <a:off x="706849" y="228625"/>
            <a:ext cx="7451700" cy="4861800"/>
          </a:xfrm>
          <a:prstGeom prst="roundRect">
            <a:avLst>
              <a:gd fmla="val 3484" name="adj"/>
            </a:avLst>
          </a:prstGeom>
          <a:solidFill>
            <a:srgbClr val="F1F5E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 b="1"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2359741" y="1134722"/>
            <a:ext cx="1218900" cy="319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2913177" y="1716369"/>
            <a:ext cx="1218900" cy="21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2356280" y="608681"/>
            <a:ext cx="1218900" cy="31980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39"/>
          <p:cNvCxnSpPr>
            <a:stCxn id="301" idx="2"/>
            <a:endCxn id="299" idx="0"/>
          </p:cNvCxnSpPr>
          <p:nvPr/>
        </p:nvCxnSpPr>
        <p:spPr>
          <a:xfrm flipH="1" rot="-5400000">
            <a:off x="2864480" y="1029731"/>
            <a:ext cx="206100" cy="3600"/>
          </a:xfrm>
          <a:prstGeom prst="bentConnector3">
            <a:avLst>
              <a:gd fmla="val 5000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3" name="Google Shape;303;p39"/>
          <p:cNvSpPr/>
          <p:nvPr/>
        </p:nvSpPr>
        <p:spPr>
          <a:xfrm flipH="1">
            <a:off x="6036478" y="921884"/>
            <a:ext cx="301200" cy="162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9"/>
          <p:cNvCxnSpPr/>
          <p:nvPr/>
        </p:nvCxnSpPr>
        <p:spPr>
          <a:xfrm>
            <a:off x="742372" y="1734944"/>
            <a:ext cx="763500" cy="6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305" name="Google Shape;305;p39"/>
          <p:cNvSpPr/>
          <p:nvPr/>
        </p:nvSpPr>
        <p:spPr>
          <a:xfrm rot="-5400000">
            <a:off x="6607784" y="1217075"/>
            <a:ext cx="2178900" cy="3660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2913177" y="2341349"/>
            <a:ext cx="1218900" cy="21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2913176" y="4378874"/>
            <a:ext cx="1218900" cy="21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2913175" y="2657375"/>
            <a:ext cx="1389300" cy="21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ListPanel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4302724" y="2875827"/>
            <a:ext cx="1159800" cy="21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9"/>
          <p:cNvSpPr/>
          <p:nvPr/>
        </p:nvSpPr>
        <p:spPr>
          <a:xfrm>
            <a:off x="2913177" y="4749902"/>
            <a:ext cx="1218900" cy="21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2614515" y="1471612"/>
            <a:ext cx="204126" cy="149035"/>
          </a:xfrm>
          <a:prstGeom prst="flowChartDecision">
            <a:avLst/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39"/>
          <p:cNvCxnSpPr>
            <a:stCxn id="311" idx="2"/>
            <a:endCxn id="300" idx="1"/>
          </p:cNvCxnSpPr>
          <p:nvPr/>
        </p:nvCxnSpPr>
        <p:spPr>
          <a:xfrm flipH="1" rot="-5400000">
            <a:off x="2712378" y="1624847"/>
            <a:ext cx="204900" cy="196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3" name="Google Shape;313;p39"/>
          <p:cNvSpPr/>
          <p:nvPr/>
        </p:nvSpPr>
        <p:spPr>
          <a:xfrm>
            <a:off x="2911250" y="2023074"/>
            <a:ext cx="1220700" cy="21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ResultDisplay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39"/>
          <p:cNvCxnSpPr>
            <a:stCxn id="311" idx="2"/>
            <a:endCxn id="306" idx="1"/>
          </p:cNvCxnSpPr>
          <p:nvPr/>
        </p:nvCxnSpPr>
        <p:spPr>
          <a:xfrm flipH="1" rot="-5400000">
            <a:off x="2399928" y="1937297"/>
            <a:ext cx="829800" cy="196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5" name="Google Shape;315;p39"/>
          <p:cNvCxnSpPr>
            <a:stCxn id="311" idx="2"/>
            <a:endCxn id="308" idx="1"/>
          </p:cNvCxnSpPr>
          <p:nvPr/>
        </p:nvCxnSpPr>
        <p:spPr>
          <a:xfrm flipH="1" rot="-5400000">
            <a:off x="2241828" y="2095397"/>
            <a:ext cx="1146000" cy="196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6" name="Google Shape;316;p39"/>
          <p:cNvCxnSpPr>
            <a:stCxn id="311" idx="2"/>
            <a:endCxn id="307" idx="1"/>
          </p:cNvCxnSpPr>
          <p:nvPr/>
        </p:nvCxnSpPr>
        <p:spPr>
          <a:xfrm flipH="1" rot="-5400000">
            <a:off x="1381128" y="2956097"/>
            <a:ext cx="2867400" cy="196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7" name="Google Shape;317;p39"/>
          <p:cNvCxnSpPr>
            <a:endCxn id="310" idx="1"/>
          </p:cNvCxnSpPr>
          <p:nvPr/>
        </p:nvCxnSpPr>
        <p:spPr>
          <a:xfrm flipH="1" rot="-5400000">
            <a:off x="982377" y="2928302"/>
            <a:ext cx="3413700" cy="447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8" name="Google Shape;318;p39"/>
          <p:cNvSpPr/>
          <p:nvPr/>
        </p:nvSpPr>
        <p:spPr>
          <a:xfrm>
            <a:off x="5756722" y="608681"/>
            <a:ext cx="860400" cy="319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39"/>
          <p:cNvCxnSpPr>
            <a:stCxn id="313" idx="3"/>
            <a:endCxn id="303" idx="3"/>
          </p:cNvCxnSpPr>
          <p:nvPr/>
        </p:nvCxnSpPr>
        <p:spPr>
          <a:xfrm flipH="1" rot="10800000">
            <a:off x="4131950" y="1083774"/>
            <a:ext cx="2055000" cy="1048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39"/>
          <p:cNvCxnSpPr>
            <a:stCxn id="303" idx="3"/>
            <a:endCxn id="309" idx="3"/>
          </p:cNvCxnSpPr>
          <p:nvPr/>
        </p:nvCxnSpPr>
        <p:spPr>
          <a:xfrm rot="5400000">
            <a:off x="4874278" y="1672184"/>
            <a:ext cx="1901100" cy="724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39"/>
          <p:cNvCxnSpPr>
            <a:stCxn id="303" idx="3"/>
            <a:endCxn id="306" idx="3"/>
          </p:cNvCxnSpPr>
          <p:nvPr/>
        </p:nvCxnSpPr>
        <p:spPr>
          <a:xfrm rot="5400000">
            <a:off x="4476178" y="739784"/>
            <a:ext cx="1366800" cy="2055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39"/>
          <p:cNvCxnSpPr>
            <a:stCxn id="299" idx="3"/>
            <a:endCxn id="303" idx="3"/>
          </p:cNvCxnSpPr>
          <p:nvPr/>
        </p:nvCxnSpPr>
        <p:spPr>
          <a:xfrm flipH="1" rot="10800000">
            <a:off x="3578641" y="1084022"/>
            <a:ext cx="2608500" cy="210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39"/>
          <p:cNvCxnSpPr>
            <a:stCxn id="303" idx="3"/>
            <a:endCxn id="307" idx="3"/>
          </p:cNvCxnSpPr>
          <p:nvPr/>
        </p:nvCxnSpPr>
        <p:spPr>
          <a:xfrm rot="5400000">
            <a:off x="3457528" y="1758434"/>
            <a:ext cx="3404100" cy="2055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39"/>
          <p:cNvCxnSpPr>
            <a:stCxn id="303" idx="3"/>
            <a:endCxn id="310" idx="3"/>
          </p:cNvCxnSpPr>
          <p:nvPr/>
        </p:nvCxnSpPr>
        <p:spPr>
          <a:xfrm rot="5400000">
            <a:off x="3271978" y="1943984"/>
            <a:ext cx="3775200" cy="2055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39"/>
          <p:cNvCxnSpPr>
            <a:stCxn id="301" idx="0"/>
          </p:cNvCxnSpPr>
          <p:nvPr/>
        </p:nvCxnSpPr>
        <p:spPr>
          <a:xfrm rot="-5400000">
            <a:off x="5160980" y="-1744369"/>
            <a:ext cx="157800" cy="4548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6" name="Google Shape;326;p39"/>
          <p:cNvSpPr/>
          <p:nvPr/>
        </p:nvSpPr>
        <p:spPr>
          <a:xfrm rot="-5400000">
            <a:off x="6775725" y="3455151"/>
            <a:ext cx="1875600" cy="3660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9"/>
          <p:cNvSpPr/>
          <p:nvPr/>
        </p:nvSpPr>
        <p:spPr>
          <a:xfrm rot="-5400000">
            <a:off x="1065606" y="1710075"/>
            <a:ext cx="1266900" cy="38670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9"/>
          <p:cNvSpPr/>
          <p:nvPr/>
        </p:nvSpPr>
        <p:spPr>
          <a:xfrm flipH="1" rot="10800000">
            <a:off x="1548187" y="1083690"/>
            <a:ext cx="301200" cy="162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39"/>
          <p:cNvCxnSpPr>
            <a:stCxn id="301" idx="1"/>
            <a:endCxn id="328" idx="3"/>
          </p:cNvCxnSpPr>
          <p:nvPr/>
        </p:nvCxnSpPr>
        <p:spPr>
          <a:xfrm flipH="1">
            <a:off x="1698680" y="768581"/>
            <a:ext cx="657600" cy="315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30" name="Google Shape;330;p39"/>
          <p:cNvCxnSpPr>
            <a:stCxn id="311" idx="2"/>
            <a:endCxn id="313" idx="1"/>
          </p:cNvCxnSpPr>
          <p:nvPr/>
        </p:nvCxnSpPr>
        <p:spPr>
          <a:xfrm flipH="1" rot="-5400000">
            <a:off x="2558178" y="1779047"/>
            <a:ext cx="511500" cy="194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1" name="Google Shape;331;p39"/>
          <p:cNvCxnSpPr>
            <a:stCxn id="303" idx="3"/>
            <a:endCxn id="300" idx="3"/>
          </p:cNvCxnSpPr>
          <p:nvPr/>
        </p:nvCxnSpPr>
        <p:spPr>
          <a:xfrm rot="5400000">
            <a:off x="4788778" y="427184"/>
            <a:ext cx="741600" cy="2055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39"/>
          <p:cNvCxnSpPr>
            <a:stCxn id="308" idx="2"/>
            <a:endCxn id="309" idx="1"/>
          </p:cNvCxnSpPr>
          <p:nvPr/>
        </p:nvCxnSpPr>
        <p:spPr>
          <a:xfrm flipH="1" rot="-5400000">
            <a:off x="3900625" y="2582975"/>
            <a:ext cx="109200" cy="694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3" name="Google Shape;333;p39"/>
          <p:cNvCxnSpPr>
            <a:stCxn id="303" idx="3"/>
            <a:endCxn id="308" idx="3"/>
          </p:cNvCxnSpPr>
          <p:nvPr/>
        </p:nvCxnSpPr>
        <p:spPr>
          <a:xfrm rot="5400000">
            <a:off x="4403428" y="982934"/>
            <a:ext cx="1682700" cy="1884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39"/>
          <p:cNvSpPr/>
          <p:nvPr/>
        </p:nvSpPr>
        <p:spPr>
          <a:xfrm>
            <a:off x="6066663" y="1132983"/>
            <a:ext cx="255600" cy="15360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3575130" y="1194181"/>
            <a:ext cx="3939540" cy="42164"/>
          </a:xfrm>
          <a:custGeom>
            <a:rect b="b" l="l" r="r" t="t"/>
            <a:pathLst>
              <a:path extrusionOk="0" h="203200" w="30480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6077278" y="3115039"/>
            <a:ext cx="255600" cy="14730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/>
          <p:nvPr/>
        </p:nvSpPr>
        <p:spPr>
          <a:xfrm flipH="1" rot="10800000">
            <a:off x="4609740" y="3101050"/>
            <a:ext cx="2948940" cy="93472"/>
          </a:xfrm>
          <a:custGeom>
            <a:rect b="b" l="l" r="r" t="t"/>
            <a:pathLst>
              <a:path extrusionOk="0" h="203200" w="30480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39"/>
          <p:cNvCxnSpPr/>
          <p:nvPr/>
        </p:nvCxnSpPr>
        <p:spPr>
          <a:xfrm flipH="1" rot="-5400000">
            <a:off x="2241828" y="2704997"/>
            <a:ext cx="1146000" cy="196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9" name="Google Shape;339;p39"/>
          <p:cNvCxnSpPr/>
          <p:nvPr/>
        </p:nvCxnSpPr>
        <p:spPr>
          <a:xfrm flipH="1" rot="-5400000">
            <a:off x="2241828" y="3314597"/>
            <a:ext cx="1146000" cy="196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0" name="Google Shape;340;p39"/>
          <p:cNvSpPr/>
          <p:nvPr/>
        </p:nvSpPr>
        <p:spPr>
          <a:xfrm>
            <a:off x="2913175" y="3266975"/>
            <a:ext cx="1389300" cy="21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NotesPanel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2913175" y="3876575"/>
            <a:ext cx="1529700" cy="21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CapManagerMain</a:t>
            </a: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Panel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9"/>
          <p:cNvCxnSpPr>
            <a:endCxn id="343" idx="1"/>
          </p:cNvCxnSpPr>
          <p:nvPr/>
        </p:nvCxnSpPr>
        <p:spPr>
          <a:xfrm>
            <a:off x="3607924" y="4095027"/>
            <a:ext cx="923400" cy="109200"/>
          </a:xfrm>
          <a:prstGeom prst="bentConnector3">
            <a:avLst>
              <a:gd fmla="val 111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3" name="Google Shape;343;p39"/>
          <p:cNvSpPr/>
          <p:nvPr/>
        </p:nvSpPr>
        <p:spPr>
          <a:xfrm>
            <a:off x="4531324" y="4095027"/>
            <a:ext cx="1159800" cy="21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CapEntry</a:t>
            </a: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9"/>
          <p:cNvSpPr/>
          <p:nvPr/>
        </p:nvSpPr>
        <p:spPr>
          <a:xfrm flipH="1" rot="10800000">
            <a:off x="4990749" y="4320253"/>
            <a:ext cx="2529840" cy="93472"/>
          </a:xfrm>
          <a:custGeom>
            <a:rect b="b" l="l" r="r" t="t"/>
            <a:pathLst>
              <a:path extrusionOk="0" h="203200" w="30480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39"/>
          <p:cNvCxnSpPr/>
          <p:nvPr/>
        </p:nvCxnSpPr>
        <p:spPr>
          <a:xfrm flipH="1" rot="-5400000">
            <a:off x="3900625" y="3192575"/>
            <a:ext cx="109200" cy="694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6" name="Google Shape;346;p39"/>
          <p:cNvSpPr/>
          <p:nvPr/>
        </p:nvSpPr>
        <p:spPr>
          <a:xfrm>
            <a:off x="4302724" y="3485427"/>
            <a:ext cx="1159800" cy="21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b="1" lang="en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endParaRPr b="1" sz="105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/>
          <p:nvPr/>
        </p:nvSpPr>
        <p:spPr>
          <a:xfrm flipH="1" rot="10800000">
            <a:off x="4730600" y="3769071"/>
            <a:ext cx="2788920" cy="35052"/>
          </a:xfrm>
          <a:custGeom>
            <a:rect b="b" l="l" r="r" t="t"/>
            <a:pathLst>
              <a:path extrusionOk="0" h="203200" w="30480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/>
          <p:nvPr/>
        </p:nvSpPr>
        <p:spPr>
          <a:xfrm>
            <a:off x="1905000" y="1657350"/>
            <a:ext cx="1093500" cy="26010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40"/>
          <p:cNvCxnSpPr/>
          <p:nvPr/>
        </p:nvCxnSpPr>
        <p:spPr>
          <a:xfrm>
            <a:off x="2422261" y="1930103"/>
            <a:ext cx="0" cy="16770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55" name="Google Shape;355;p40"/>
          <p:cNvSpPr/>
          <p:nvPr/>
        </p:nvSpPr>
        <p:spPr>
          <a:xfrm>
            <a:off x="2350253" y="2193125"/>
            <a:ext cx="152400" cy="12999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40"/>
          <p:cNvGrpSpPr/>
          <p:nvPr/>
        </p:nvGrpSpPr>
        <p:grpSpPr>
          <a:xfrm>
            <a:off x="910815" y="1609745"/>
            <a:ext cx="324000" cy="430057"/>
            <a:chOff x="3239901" y="4149080"/>
            <a:chExt cx="648000" cy="1146820"/>
          </a:xfrm>
        </p:grpSpPr>
        <p:sp>
          <p:nvSpPr>
            <p:cNvPr id="357" name="Google Shape;357;p40"/>
            <p:cNvSpPr/>
            <p:nvPr/>
          </p:nvSpPr>
          <p:spPr>
            <a:xfrm>
              <a:off x="3419872" y="4149080"/>
              <a:ext cx="288000" cy="288000"/>
            </a:xfrm>
            <a:prstGeom prst="flowChartConnector">
              <a:avLst/>
            </a:prstGeom>
            <a:solidFill>
              <a:srgbClr val="D8D8D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8" name="Google Shape;358;p40"/>
            <p:cNvCxnSpPr>
              <a:stCxn id="357" idx="4"/>
            </p:cNvCxnSpPr>
            <p:nvPr/>
          </p:nvCxnSpPr>
          <p:spPr>
            <a:xfrm>
              <a:off x="3563872" y="4437080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38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9" name="Google Shape;359;p40"/>
            <p:cNvSpPr/>
            <p:nvPr/>
          </p:nvSpPr>
          <p:spPr>
            <a:xfrm>
              <a:off x="3324225" y="4933950"/>
              <a:ext cx="479425" cy="361950"/>
            </a:xfrm>
            <a:custGeom>
              <a:rect b="b" l="l" r="r" t="t"/>
              <a:pathLst>
                <a:path extrusionOk="0" h="361950" w="479425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Google Shape;360;p40"/>
            <p:cNvCxnSpPr/>
            <p:nvPr/>
          </p:nvCxnSpPr>
          <p:spPr>
            <a:xfrm>
              <a:off x="3239901" y="4509120"/>
              <a:ext cx="648000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38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1" name="Google Shape;361;p40"/>
          <p:cNvSpPr/>
          <p:nvPr/>
        </p:nvSpPr>
        <p:spPr>
          <a:xfrm>
            <a:off x="3560206" y="1662865"/>
            <a:ext cx="1093500" cy="2601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40"/>
          <p:cNvCxnSpPr/>
          <p:nvPr/>
        </p:nvCxnSpPr>
        <p:spPr>
          <a:xfrm>
            <a:off x="4107023" y="1935618"/>
            <a:ext cx="0" cy="16743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3" name="Google Shape;363;p40"/>
          <p:cNvSpPr/>
          <p:nvPr/>
        </p:nvSpPr>
        <p:spPr>
          <a:xfrm>
            <a:off x="4035015" y="2279263"/>
            <a:ext cx="152400" cy="11082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5494077" y="1660100"/>
            <a:ext cx="1381800" cy="2601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40"/>
          <p:cNvCxnSpPr/>
          <p:nvPr/>
        </p:nvCxnSpPr>
        <p:spPr>
          <a:xfrm>
            <a:off x="6184983" y="1932853"/>
            <a:ext cx="0" cy="16770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6" name="Google Shape;366;p40"/>
          <p:cNvSpPr/>
          <p:nvPr/>
        </p:nvSpPr>
        <p:spPr>
          <a:xfrm>
            <a:off x="6094001" y="2357961"/>
            <a:ext cx="179400" cy="3573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40"/>
          <p:cNvCxnSpPr/>
          <p:nvPr/>
        </p:nvCxnSpPr>
        <p:spPr>
          <a:xfrm>
            <a:off x="1263008" y="2198640"/>
            <a:ext cx="1095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8" name="Google Shape;368;p40"/>
          <p:cNvSpPr txBox="1"/>
          <p:nvPr/>
        </p:nvSpPr>
        <p:spPr>
          <a:xfrm>
            <a:off x="1345305" y="2241903"/>
            <a:ext cx="860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delete-hw 1</a:t>
            </a:r>
            <a:endParaRPr/>
          </a:p>
        </p:txBody>
      </p:sp>
      <p:cxnSp>
        <p:nvCxnSpPr>
          <p:cNvPr id="369" name="Google Shape;369;p40"/>
          <p:cNvCxnSpPr/>
          <p:nvPr/>
        </p:nvCxnSpPr>
        <p:spPr>
          <a:xfrm>
            <a:off x="2518129" y="2279263"/>
            <a:ext cx="1516800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0" name="Google Shape;370;p40"/>
          <p:cNvSpPr txBox="1"/>
          <p:nvPr/>
        </p:nvSpPr>
        <p:spPr>
          <a:xfrm>
            <a:off x="2448488" y="2279275"/>
            <a:ext cx="1632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</a:t>
            </a:r>
            <a:r>
              <a:rPr lang="en" sz="1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e-hw</a:t>
            </a:r>
            <a:r>
              <a:rPr b="0" i="0" lang="en" sz="13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1”)</a:t>
            </a:r>
            <a:endParaRPr sz="1300"/>
          </a:p>
        </p:txBody>
      </p:sp>
      <p:cxnSp>
        <p:nvCxnSpPr>
          <p:cNvPr id="371" name="Google Shape;371;p40"/>
          <p:cNvCxnSpPr/>
          <p:nvPr/>
        </p:nvCxnSpPr>
        <p:spPr>
          <a:xfrm>
            <a:off x="4184603" y="2357962"/>
            <a:ext cx="19359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2" name="Google Shape;372;p40"/>
          <p:cNvSpPr txBox="1"/>
          <p:nvPr/>
        </p:nvSpPr>
        <p:spPr>
          <a:xfrm>
            <a:off x="4427631" y="2362850"/>
            <a:ext cx="1666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r>
              <a:rPr b="0" i="0" lang="en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373" name="Google Shape;373;p40"/>
          <p:cNvCxnSpPr/>
          <p:nvPr/>
        </p:nvCxnSpPr>
        <p:spPr>
          <a:xfrm>
            <a:off x="4157825" y="2695595"/>
            <a:ext cx="19359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374" name="Google Shape;374;p40"/>
          <p:cNvCxnSpPr/>
          <p:nvPr/>
        </p:nvCxnSpPr>
        <p:spPr>
          <a:xfrm>
            <a:off x="2502653" y="3380859"/>
            <a:ext cx="15324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375" name="Google Shape;375;p40"/>
          <p:cNvCxnSpPr/>
          <p:nvPr/>
        </p:nvCxnSpPr>
        <p:spPr>
          <a:xfrm>
            <a:off x="1263008" y="3492945"/>
            <a:ext cx="1087200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376" name="Google Shape;376;p40"/>
          <p:cNvSpPr/>
          <p:nvPr/>
        </p:nvSpPr>
        <p:spPr>
          <a:xfrm>
            <a:off x="7275976" y="1660100"/>
            <a:ext cx="1257000" cy="26010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p40"/>
          <p:cNvCxnSpPr/>
          <p:nvPr/>
        </p:nvCxnSpPr>
        <p:spPr>
          <a:xfrm>
            <a:off x="7904504" y="1904072"/>
            <a:ext cx="0" cy="17058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rgbClr val="E36C0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8" name="Google Shape;378;p40"/>
          <p:cNvSpPr/>
          <p:nvPr/>
        </p:nvSpPr>
        <p:spPr>
          <a:xfrm>
            <a:off x="7828284" y="2909368"/>
            <a:ext cx="143100" cy="343500"/>
          </a:xfrm>
          <a:prstGeom prst="rect">
            <a:avLst/>
          </a:prstGeom>
          <a:solidFill>
            <a:srgbClr val="E36C09"/>
          </a:solidFill>
          <a:ln cap="flat" cmpd="sng" w="9525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40"/>
          <p:cNvCxnSpPr>
            <a:stCxn id="378" idx="2"/>
          </p:cNvCxnSpPr>
          <p:nvPr/>
        </p:nvCxnSpPr>
        <p:spPr>
          <a:xfrm rot="10800000">
            <a:off x="4191834" y="3252868"/>
            <a:ext cx="3708000" cy="0"/>
          </a:xfrm>
          <a:prstGeom prst="straightConnector1">
            <a:avLst/>
          </a:prstGeom>
          <a:noFill/>
          <a:ln cap="flat" cmpd="sng" w="19050">
            <a:solidFill>
              <a:srgbClr val="E36C09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380" name="Google Shape;380;p40"/>
          <p:cNvSpPr txBox="1"/>
          <p:nvPr/>
        </p:nvSpPr>
        <p:spPr>
          <a:xfrm>
            <a:off x="4532907" y="2940759"/>
            <a:ext cx="2835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r>
              <a:rPr lang="en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UltiStudent</a:t>
            </a:r>
            <a:r>
              <a:rPr b="0" i="0" lang="en" sz="1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UltiStudent</a:t>
            </a:r>
            <a:r>
              <a:rPr b="0" i="0" lang="en" sz="1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381" name="Google Shape;381;p40"/>
          <p:cNvCxnSpPr/>
          <p:nvPr/>
        </p:nvCxnSpPr>
        <p:spPr>
          <a:xfrm>
            <a:off x="1072833" y="2034449"/>
            <a:ext cx="0" cy="15756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382" name="Google Shape;382;p40"/>
          <p:cNvGrpSpPr/>
          <p:nvPr/>
        </p:nvGrpSpPr>
        <p:grpSpPr>
          <a:xfrm flipH="1">
            <a:off x="7933753" y="2859938"/>
            <a:ext cx="269633" cy="372555"/>
            <a:chOff x="1010937" y="5570669"/>
            <a:chExt cx="234566" cy="311344"/>
          </a:xfrm>
        </p:grpSpPr>
        <p:sp>
          <p:nvSpPr>
            <p:cNvPr id="383" name="Google Shape;383;p40"/>
            <p:cNvSpPr/>
            <p:nvPr/>
          </p:nvSpPr>
          <p:spPr>
            <a:xfrm rot="-8198664">
              <a:off x="1028181" y="5612182"/>
              <a:ext cx="167362" cy="116746"/>
            </a:xfrm>
            <a:custGeom>
              <a:rect b="b" l="l" r="r" t="t"/>
              <a:pathLst>
                <a:path extrusionOk="0" h="171466" w="226400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cap="flat" cmpd="sng" w="1905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1147403" y="5712513"/>
              <a:ext cx="98100" cy="169500"/>
            </a:xfrm>
            <a:prstGeom prst="rect">
              <a:avLst/>
            </a:prstGeom>
            <a:solidFill>
              <a:srgbClr val="E36C0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40"/>
          <p:cNvSpPr txBox="1"/>
          <p:nvPr/>
        </p:nvSpPr>
        <p:spPr>
          <a:xfrm>
            <a:off x="8263879" y="2793365"/>
            <a:ext cx="61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b="0" i="0" lang="en" sz="1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  <a:endParaRPr/>
          </a:p>
        </p:txBody>
      </p:sp>
      <p:cxnSp>
        <p:nvCxnSpPr>
          <p:cNvPr id="386" name="Google Shape;386;p40"/>
          <p:cNvCxnSpPr/>
          <p:nvPr/>
        </p:nvCxnSpPr>
        <p:spPr>
          <a:xfrm>
            <a:off x="4210234" y="2912354"/>
            <a:ext cx="36141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/>
          <p:nvPr/>
        </p:nvSpPr>
        <p:spPr>
          <a:xfrm>
            <a:off x="1526312" y="2493466"/>
            <a:ext cx="14478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Versioned</a:t>
            </a: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UltiStudent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1"/>
          <p:cNvSpPr/>
          <p:nvPr/>
        </p:nvSpPr>
        <p:spPr>
          <a:xfrm>
            <a:off x="3478425" y="2514850"/>
            <a:ext cx="14094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UniqueNotes</a:t>
            </a: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" sz="105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1"/>
          <p:cNvSpPr/>
          <p:nvPr/>
        </p:nvSpPr>
        <p:spPr>
          <a:xfrm>
            <a:off x="2973152" y="2578433"/>
            <a:ext cx="236048" cy="130035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41"/>
          <p:cNvCxnSpPr>
            <a:stCxn id="393" idx="3"/>
            <a:endCxn id="392" idx="1"/>
          </p:cNvCxnSpPr>
          <p:nvPr/>
        </p:nvCxnSpPr>
        <p:spPr>
          <a:xfrm>
            <a:off x="3209200" y="2643451"/>
            <a:ext cx="269100" cy="1500"/>
          </a:xfrm>
          <a:prstGeom prst="bentConnector3">
            <a:avLst>
              <a:gd fmla="val 50023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5" name="Google Shape;395;p41"/>
          <p:cNvSpPr/>
          <p:nvPr/>
        </p:nvSpPr>
        <p:spPr>
          <a:xfrm>
            <a:off x="5282174" y="2510825"/>
            <a:ext cx="8163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4886966" y="2573081"/>
            <a:ext cx="236048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41"/>
          <p:cNvCxnSpPr>
            <a:stCxn id="396" idx="3"/>
            <a:endCxn id="395" idx="1"/>
          </p:cNvCxnSpPr>
          <p:nvPr/>
        </p:nvCxnSpPr>
        <p:spPr>
          <a:xfrm>
            <a:off x="5123014" y="2638099"/>
            <a:ext cx="159300" cy="2700"/>
          </a:xfrm>
          <a:prstGeom prst="bentConnector3">
            <a:avLst>
              <a:gd fmla="val 49956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8" name="Google Shape;398;p41"/>
          <p:cNvSpPr/>
          <p:nvPr/>
        </p:nvSpPr>
        <p:spPr>
          <a:xfrm>
            <a:off x="6730425" y="1600600"/>
            <a:ext cx="9300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ModuleCode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6098378" y="1977033"/>
            <a:ext cx="236048" cy="130035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6737100" y="1934950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HomeworkName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6730428" y="2222353"/>
            <a:ext cx="7083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41"/>
          <p:cNvCxnSpPr>
            <a:stCxn id="399" idx="3"/>
            <a:endCxn id="398" idx="1"/>
          </p:cNvCxnSpPr>
          <p:nvPr/>
        </p:nvCxnSpPr>
        <p:spPr>
          <a:xfrm flipH="1" rot="10800000">
            <a:off x="6334426" y="1707551"/>
            <a:ext cx="396000" cy="3345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3" name="Google Shape;403;p41"/>
          <p:cNvSpPr txBox="1"/>
          <p:nvPr/>
        </p:nvSpPr>
        <p:spPr>
          <a:xfrm>
            <a:off x="5103762" y="2690720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1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3472175" y="1976675"/>
            <a:ext cx="14094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UniqueHomeworkList</a:t>
            </a:r>
            <a:endParaRPr b="0" i="0" sz="1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41"/>
          <p:cNvCxnSpPr>
            <a:stCxn id="393" idx="0"/>
            <a:endCxn id="404" idx="1"/>
          </p:cNvCxnSpPr>
          <p:nvPr/>
        </p:nvCxnSpPr>
        <p:spPr>
          <a:xfrm rot="-5400000">
            <a:off x="3045876" y="2152133"/>
            <a:ext cx="471600" cy="381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6" name="Google Shape;406;p41"/>
          <p:cNvSpPr txBox="1"/>
          <p:nvPr/>
        </p:nvSpPr>
        <p:spPr>
          <a:xfrm>
            <a:off x="5682850" y="2190323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5285700" y="1912000"/>
            <a:ext cx="8163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5103750" y="2128293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1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 txBox="1"/>
          <p:nvPr/>
        </p:nvSpPr>
        <p:spPr>
          <a:xfrm>
            <a:off x="3260956" y="1907712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1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1"/>
          <p:cNvSpPr/>
          <p:nvPr/>
        </p:nvSpPr>
        <p:spPr>
          <a:xfrm>
            <a:off x="3472000" y="3124350"/>
            <a:ext cx="14094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UniqueCapEntryList</a:t>
            </a:r>
            <a:endParaRPr b="0" i="0" sz="9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41"/>
          <p:cNvCxnSpPr>
            <a:stCxn id="393" idx="2"/>
            <a:endCxn id="410" idx="1"/>
          </p:cNvCxnSpPr>
          <p:nvPr/>
        </p:nvCxnSpPr>
        <p:spPr>
          <a:xfrm flipH="1" rot="-5400000">
            <a:off x="3008526" y="2791118"/>
            <a:ext cx="546000" cy="380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2" name="Google Shape;412;p41"/>
          <p:cNvSpPr/>
          <p:nvPr/>
        </p:nvSpPr>
        <p:spPr>
          <a:xfrm>
            <a:off x="4886966" y="3189381"/>
            <a:ext cx="236048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1"/>
          <p:cNvCxnSpPr/>
          <p:nvPr/>
        </p:nvCxnSpPr>
        <p:spPr>
          <a:xfrm>
            <a:off x="5128589" y="3253049"/>
            <a:ext cx="159300" cy="27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4" name="Google Shape;414;p41"/>
          <p:cNvSpPr/>
          <p:nvPr/>
        </p:nvSpPr>
        <p:spPr>
          <a:xfrm>
            <a:off x="5293474" y="3109650"/>
            <a:ext cx="8049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CapEntry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4886966" y="2035381"/>
            <a:ext cx="236048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41"/>
          <p:cNvCxnSpPr>
            <a:stCxn id="415" idx="3"/>
          </p:cNvCxnSpPr>
          <p:nvPr/>
        </p:nvCxnSpPr>
        <p:spPr>
          <a:xfrm flipH="1" rot="10800000">
            <a:off x="5123014" y="2086899"/>
            <a:ext cx="193500" cy="135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7" name="Google Shape;417;p41"/>
          <p:cNvCxnSpPr>
            <a:stCxn id="399" idx="3"/>
            <a:endCxn id="400" idx="1"/>
          </p:cNvCxnSpPr>
          <p:nvPr/>
        </p:nvCxnSpPr>
        <p:spPr>
          <a:xfrm>
            <a:off x="6334426" y="2042051"/>
            <a:ext cx="402600" cy="600"/>
          </a:xfrm>
          <a:prstGeom prst="bentConnector3">
            <a:avLst>
              <a:gd fmla="val 5000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8" name="Google Shape;418;p41"/>
          <p:cNvCxnSpPr>
            <a:stCxn id="399" idx="3"/>
            <a:endCxn id="401" idx="1"/>
          </p:cNvCxnSpPr>
          <p:nvPr/>
        </p:nvCxnSpPr>
        <p:spPr>
          <a:xfrm>
            <a:off x="6334426" y="2042051"/>
            <a:ext cx="396000" cy="2874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9" name="Google Shape;419;p41"/>
          <p:cNvSpPr/>
          <p:nvPr/>
        </p:nvSpPr>
        <p:spPr>
          <a:xfrm>
            <a:off x="6672375" y="2814425"/>
            <a:ext cx="9300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NoteName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1"/>
          <p:cNvSpPr/>
          <p:nvPr/>
        </p:nvSpPr>
        <p:spPr>
          <a:xfrm>
            <a:off x="6680950" y="2533225"/>
            <a:ext cx="9300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ModuleCode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6672375" y="3095625"/>
            <a:ext cx="9300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1"/>
          <p:cNvSpPr/>
          <p:nvPr/>
        </p:nvSpPr>
        <p:spPr>
          <a:xfrm>
            <a:off x="6098378" y="2579871"/>
            <a:ext cx="236048" cy="130035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41"/>
          <p:cNvCxnSpPr>
            <a:stCxn id="422" idx="3"/>
            <a:endCxn id="421" idx="1"/>
          </p:cNvCxnSpPr>
          <p:nvPr/>
        </p:nvCxnSpPr>
        <p:spPr>
          <a:xfrm>
            <a:off x="6334426" y="2644888"/>
            <a:ext cx="337800" cy="557700"/>
          </a:xfrm>
          <a:prstGeom prst="bentConnector3">
            <a:avLst>
              <a:gd fmla="val 5002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4" name="Google Shape;424;p41"/>
          <p:cNvCxnSpPr>
            <a:stCxn id="422" idx="3"/>
            <a:endCxn id="420" idx="1"/>
          </p:cNvCxnSpPr>
          <p:nvPr/>
        </p:nvCxnSpPr>
        <p:spPr>
          <a:xfrm flipH="1" rot="10800000">
            <a:off x="6334426" y="2640388"/>
            <a:ext cx="346500" cy="4500"/>
          </a:xfrm>
          <a:prstGeom prst="bentConnector3">
            <a:avLst>
              <a:gd fmla="val 50003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5" name="Google Shape;425;p41"/>
          <p:cNvCxnSpPr>
            <a:stCxn id="422" idx="3"/>
          </p:cNvCxnSpPr>
          <p:nvPr/>
        </p:nvCxnSpPr>
        <p:spPr>
          <a:xfrm>
            <a:off x="6334426" y="2644888"/>
            <a:ext cx="342300" cy="2745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6" name="Google Shape;426;p41"/>
          <p:cNvSpPr txBox="1"/>
          <p:nvPr/>
        </p:nvSpPr>
        <p:spPr>
          <a:xfrm>
            <a:off x="3260956" y="2445837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1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1"/>
          <p:cNvSpPr txBox="1"/>
          <p:nvPr/>
        </p:nvSpPr>
        <p:spPr>
          <a:xfrm>
            <a:off x="3282881" y="3079737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1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6103953" y="3182696"/>
            <a:ext cx="236048" cy="130035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1"/>
          <p:cNvSpPr/>
          <p:nvPr/>
        </p:nvSpPr>
        <p:spPr>
          <a:xfrm>
            <a:off x="6672375" y="3486050"/>
            <a:ext cx="9300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ModuleCode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6672225" y="3781025"/>
            <a:ext cx="9882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ModuleGrade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6672225" y="4076000"/>
            <a:ext cx="9882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ModuleCredits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1"/>
          <p:cNvSpPr/>
          <p:nvPr/>
        </p:nvSpPr>
        <p:spPr>
          <a:xfrm>
            <a:off x="6672225" y="4370975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ModuleSemester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41"/>
          <p:cNvCxnSpPr>
            <a:stCxn id="428" idx="3"/>
            <a:endCxn id="432" idx="1"/>
          </p:cNvCxnSpPr>
          <p:nvPr/>
        </p:nvCxnSpPr>
        <p:spPr>
          <a:xfrm>
            <a:off x="6340001" y="3247713"/>
            <a:ext cx="332100" cy="1230300"/>
          </a:xfrm>
          <a:prstGeom prst="bentConnector3">
            <a:avLst>
              <a:gd fmla="val 5001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4" name="Google Shape;434;p41"/>
          <p:cNvCxnSpPr>
            <a:stCxn id="428" idx="3"/>
            <a:endCxn id="431" idx="1"/>
          </p:cNvCxnSpPr>
          <p:nvPr/>
        </p:nvCxnSpPr>
        <p:spPr>
          <a:xfrm>
            <a:off x="6340001" y="3247713"/>
            <a:ext cx="332100" cy="935400"/>
          </a:xfrm>
          <a:prstGeom prst="bentConnector3">
            <a:avLst>
              <a:gd fmla="val 5001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5" name="Google Shape;435;p41"/>
          <p:cNvCxnSpPr>
            <a:stCxn id="428" idx="3"/>
            <a:endCxn id="430" idx="1"/>
          </p:cNvCxnSpPr>
          <p:nvPr/>
        </p:nvCxnSpPr>
        <p:spPr>
          <a:xfrm>
            <a:off x="6340001" y="3247713"/>
            <a:ext cx="332100" cy="640500"/>
          </a:xfrm>
          <a:prstGeom prst="bentConnector3">
            <a:avLst>
              <a:gd fmla="val 5001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6" name="Google Shape;436;p41"/>
          <p:cNvCxnSpPr>
            <a:stCxn id="428" idx="3"/>
            <a:endCxn id="429" idx="1"/>
          </p:cNvCxnSpPr>
          <p:nvPr/>
        </p:nvCxnSpPr>
        <p:spPr>
          <a:xfrm>
            <a:off x="6340001" y="3247713"/>
            <a:ext cx="332400" cy="345300"/>
          </a:xfrm>
          <a:prstGeom prst="bentConnector3">
            <a:avLst>
              <a:gd fmla="val 49996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7" name="Google Shape;437;p41"/>
          <p:cNvSpPr txBox="1"/>
          <p:nvPr/>
        </p:nvSpPr>
        <p:spPr>
          <a:xfrm>
            <a:off x="5103762" y="3273920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1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/>
          <p:nvPr/>
        </p:nvSpPr>
        <p:spPr>
          <a:xfrm>
            <a:off x="503025" y="540900"/>
            <a:ext cx="8445900" cy="3236100"/>
          </a:xfrm>
          <a:prstGeom prst="roundRect">
            <a:avLst>
              <a:gd fmla="val 3484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1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2208430" y="2597430"/>
            <a:ext cx="8781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UserPrefs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2"/>
          <p:cNvSpPr/>
          <p:nvPr/>
        </p:nvSpPr>
        <p:spPr>
          <a:xfrm rot="-5400000">
            <a:off x="1064875" y="2279750"/>
            <a:ext cx="1053300" cy="3468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" name="Google Shape;445;p42"/>
          <p:cNvCxnSpPr>
            <a:stCxn id="444" idx="1"/>
            <a:endCxn id="446" idx="2"/>
          </p:cNvCxnSpPr>
          <p:nvPr/>
        </p:nvCxnSpPr>
        <p:spPr>
          <a:xfrm rot="-5400000">
            <a:off x="3699175" y="295850"/>
            <a:ext cx="576300" cy="4791600"/>
          </a:xfrm>
          <a:prstGeom prst="bentConnector3">
            <a:avLst>
              <a:gd fmla="val -4132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7" name="Google Shape;447;p42"/>
          <p:cNvSpPr/>
          <p:nvPr/>
        </p:nvSpPr>
        <p:spPr>
          <a:xfrm rot="-5400000">
            <a:off x="381450" y="2197275"/>
            <a:ext cx="1009500" cy="3468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2"/>
          <p:cNvSpPr/>
          <p:nvPr/>
        </p:nvSpPr>
        <p:spPr>
          <a:xfrm rot="-5400000">
            <a:off x="1043901" y="2192328"/>
            <a:ext cx="202800" cy="175500"/>
          </a:xfrm>
          <a:prstGeom prst="triangle">
            <a:avLst>
              <a:gd fmla="val 50000" name="adj"/>
            </a:avLst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42"/>
          <p:cNvCxnSpPr>
            <a:stCxn id="450" idx="3"/>
            <a:endCxn id="443" idx="1"/>
          </p:cNvCxnSpPr>
          <p:nvPr/>
        </p:nvCxnSpPr>
        <p:spPr>
          <a:xfrm>
            <a:off x="1992978" y="2727465"/>
            <a:ext cx="2154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51" name="Google Shape;451;p42"/>
          <p:cNvCxnSpPr/>
          <p:nvPr/>
        </p:nvCxnSpPr>
        <p:spPr>
          <a:xfrm>
            <a:off x="293241" y="2280040"/>
            <a:ext cx="419400" cy="240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BFBFBF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452" name="Google Shape;452;p42"/>
          <p:cNvCxnSpPr>
            <a:stCxn id="448" idx="3"/>
          </p:cNvCxnSpPr>
          <p:nvPr/>
        </p:nvCxnSpPr>
        <p:spPr>
          <a:xfrm>
            <a:off x="1233051" y="2280078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50" name="Google Shape;450;p42"/>
          <p:cNvSpPr/>
          <p:nvPr/>
        </p:nvSpPr>
        <p:spPr>
          <a:xfrm>
            <a:off x="1756930" y="2662448"/>
            <a:ext cx="236048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2"/>
          <p:cNvSpPr/>
          <p:nvPr/>
        </p:nvSpPr>
        <p:spPr>
          <a:xfrm>
            <a:off x="2172043" y="1906909"/>
            <a:ext cx="1490700" cy="251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VersionedUltiStudent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42"/>
          <p:cNvCxnSpPr>
            <a:stCxn id="455" idx="3"/>
            <a:endCxn id="453" idx="1"/>
          </p:cNvCxnSpPr>
          <p:nvPr/>
        </p:nvCxnSpPr>
        <p:spPr>
          <a:xfrm>
            <a:off x="2007510" y="2023675"/>
            <a:ext cx="164400" cy="87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5" name="Google Shape;455;p42"/>
          <p:cNvSpPr/>
          <p:nvPr/>
        </p:nvSpPr>
        <p:spPr>
          <a:xfrm>
            <a:off x="1771462" y="1958657"/>
            <a:ext cx="236048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2"/>
          <p:cNvSpPr/>
          <p:nvPr/>
        </p:nvSpPr>
        <p:spPr>
          <a:xfrm>
            <a:off x="4075800" y="2134625"/>
            <a:ext cx="14436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UniqueCapEntryList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3662747" y="1963012"/>
            <a:ext cx="236048" cy="130035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5969825" y="2143550"/>
            <a:ext cx="8265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CapEntry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2"/>
          <p:cNvSpPr/>
          <p:nvPr/>
        </p:nvSpPr>
        <p:spPr>
          <a:xfrm>
            <a:off x="5547476" y="2206257"/>
            <a:ext cx="236048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p42"/>
          <p:cNvCxnSpPr>
            <a:stCxn id="458" idx="3"/>
            <a:endCxn id="446" idx="1"/>
          </p:cNvCxnSpPr>
          <p:nvPr/>
        </p:nvCxnSpPr>
        <p:spPr>
          <a:xfrm>
            <a:off x="5783524" y="2271274"/>
            <a:ext cx="186300" cy="24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60" name="Google Shape;460;p42"/>
          <p:cNvSpPr/>
          <p:nvPr/>
        </p:nvSpPr>
        <p:spPr>
          <a:xfrm>
            <a:off x="6806097" y="2211151"/>
            <a:ext cx="236048" cy="130035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42"/>
          <p:cNvCxnSpPr>
            <a:stCxn id="460" idx="3"/>
            <a:endCxn id="462" idx="1"/>
          </p:cNvCxnSpPr>
          <p:nvPr/>
        </p:nvCxnSpPr>
        <p:spPr>
          <a:xfrm>
            <a:off x="7042145" y="2276168"/>
            <a:ext cx="471900" cy="420300"/>
          </a:xfrm>
          <a:prstGeom prst="bentConnector3">
            <a:avLst>
              <a:gd fmla="val 5001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3" name="Google Shape;463;p42"/>
          <p:cNvCxnSpPr>
            <a:stCxn id="460" idx="3"/>
            <a:endCxn id="464" idx="1"/>
          </p:cNvCxnSpPr>
          <p:nvPr/>
        </p:nvCxnSpPr>
        <p:spPr>
          <a:xfrm>
            <a:off x="7042145" y="2276168"/>
            <a:ext cx="484800" cy="690900"/>
          </a:xfrm>
          <a:prstGeom prst="bentConnector3">
            <a:avLst>
              <a:gd fmla="val 50003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5" name="Google Shape;465;p42"/>
          <p:cNvCxnSpPr>
            <a:stCxn id="460" idx="3"/>
            <a:endCxn id="466" idx="1"/>
          </p:cNvCxnSpPr>
          <p:nvPr/>
        </p:nvCxnSpPr>
        <p:spPr>
          <a:xfrm>
            <a:off x="7042145" y="2276168"/>
            <a:ext cx="484800" cy="961500"/>
          </a:xfrm>
          <a:prstGeom prst="bentConnector3">
            <a:avLst>
              <a:gd fmla="val 50003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7" name="Google Shape;467;p42"/>
          <p:cNvCxnSpPr/>
          <p:nvPr/>
        </p:nvCxnSpPr>
        <p:spPr>
          <a:xfrm flipH="1" rot="-5400000">
            <a:off x="2907586" y="1738740"/>
            <a:ext cx="358800" cy="33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68" name="Google Shape;468;p42"/>
          <p:cNvSpPr/>
          <p:nvPr/>
        </p:nvSpPr>
        <p:spPr>
          <a:xfrm flipH="1">
            <a:off x="2945836" y="1500040"/>
            <a:ext cx="282300" cy="117900"/>
          </a:xfrm>
          <a:prstGeom prst="triangle">
            <a:avLst>
              <a:gd fmla="val 50000" name="adj"/>
            </a:avLst>
          </a:prstGeom>
          <a:solidFill>
            <a:srgbClr val="E5DFEC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658300" y="1182278"/>
            <a:ext cx="1443600" cy="328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ReadOnlyUltiStudent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1897750" y="3332027"/>
            <a:ext cx="1066800" cy="328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ObservableList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42"/>
          <p:cNvCxnSpPr>
            <a:stCxn id="447" idx="1"/>
            <a:endCxn id="470" idx="1"/>
          </p:cNvCxnSpPr>
          <p:nvPr/>
        </p:nvCxnSpPr>
        <p:spPr>
          <a:xfrm flipH="1" rot="-5400000">
            <a:off x="1081500" y="2680125"/>
            <a:ext cx="621000" cy="1011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472" name="Google Shape;472;p42"/>
          <p:cNvSpPr txBox="1"/>
          <p:nvPr/>
        </p:nvSpPr>
        <p:spPr>
          <a:xfrm>
            <a:off x="3813129" y="2333609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1956544" y="2067536"/>
            <a:ext cx="170100" cy="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2013341" y="2750803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5833046" y="2403619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2586394" y="1209863"/>
            <a:ext cx="1060800" cy="2733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UltiStudent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2"/>
          <p:cNvSpPr/>
          <p:nvPr/>
        </p:nvSpPr>
        <p:spPr>
          <a:xfrm rot="-5400000">
            <a:off x="2093946" y="1249905"/>
            <a:ext cx="203400" cy="187500"/>
          </a:xfrm>
          <a:prstGeom prst="triangle">
            <a:avLst>
              <a:gd fmla="val 44517" name="adj"/>
            </a:avLst>
          </a:prstGeom>
          <a:solidFill>
            <a:srgbClr val="E5DFEC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2"/>
          <p:cNvCxnSpPr>
            <a:stCxn id="477" idx="3"/>
            <a:endCxn id="476" idx="1"/>
          </p:cNvCxnSpPr>
          <p:nvPr/>
        </p:nvCxnSpPr>
        <p:spPr>
          <a:xfrm flipH="1" rot="10800000">
            <a:off x="2289396" y="1346408"/>
            <a:ext cx="297000" cy="84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79" name="Google Shape;479;p42"/>
          <p:cNvSpPr/>
          <p:nvPr/>
        </p:nvSpPr>
        <p:spPr>
          <a:xfrm>
            <a:off x="3622050" y="2595651"/>
            <a:ext cx="1293600" cy="328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ReadOnlyUserPrefs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2"/>
          <p:cNvSpPr/>
          <p:nvPr/>
        </p:nvSpPr>
        <p:spPr>
          <a:xfrm flipH="1" rot="5400000">
            <a:off x="3409641" y="2608102"/>
            <a:ext cx="203400" cy="221400"/>
          </a:xfrm>
          <a:prstGeom prst="triangle">
            <a:avLst>
              <a:gd fmla="val 44517" name="adj"/>
            </a:avLst>
          </a:prstGeom>
          <a:solidFill>
            <a:srgbClr val="E5DFEC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42"/>
          <p:cNvCxnSpPr>
            <a:stCxn id="480" idx="3"/>
            <a:endCxn id="443" idx="3"/>
          </p:cNvCxnSpPr>
          <p:nvPr/>
        </p:nvCxnSpPr>
        <p:spPr>
          <a:xfrm rot="10800000">
            <a:off x="3086541" y="2727555"/>
            <a:ext cx="314100" cy="2400"/>
          </a:xfrm>
          <a:prstGeom prst="bentConnector3">
            <a:avLst>
              <a:gd fmla="val 5000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82" name="Google Shape;482;p42"/>
          <p:cNvSpPr/>
          <p:nvPr/>
        </p:nvSpPr>
        <p:spPr>
          <a:xfrm>
            <a:off x="4079775" y="1600975"/>
            <a:ext cx="14436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UniqueNotesList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4079625" y="1067325"/>
            <a:ext cx="14436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UniqueHomeworkList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7514150" y="691575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ModuleCode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806103" y="1132358"/>
            <a:ext cx="236048" cy="130035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7501000" y="1025213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HomeworkName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7500948" y="1316938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42"/>
          <p:cNvCxnSpPr>
            <a:stCxn id="485" idx="3"/>
            <a:endCxn id="484" idx="1"/>
          </p:cNvCxnSpPr>
          <p:nvPr/>
        </p:nvCxnSpPr>
        <p:spPr>
          <a:xfrm flipH="1" rot="10800000">
            <a:off x="7042151" y="798676"/>
            <a:ext cx="471900" cy="398700"/>
          </a:xfrm>
          <a:prstGeom prst="bentConnector3">
            <a:avLst>
              <a:gd fmla="val 5001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9" name="Google Shape;489;p42"/>
          <p:cNvSpPr/>
          <p:nvPr/>
        </p:nvSpPr>
        <p:spPr>
          <a:xfrm>
            <a:off x="5978275" y="1067325"/>
            <a:ext cx="8163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42"/>
          <p:cNvCxnSpPr>
            <a:stCxn id="485" idx="3"/>
            <a:endCxn id="486" idx="1"/>
          </p:cNvCxnSpPr>
          <p:nvPr/>
        </p:nvCxnSpPr>
        <p:spPr>
          <a:xfrm flipH="1" rot="10800000">
            <a:off x="7042151" y="1132276"/>
            <a:ext cx="458700" cy="65100"/>
          </a:xfrm>
          <a:prstGeom prst="bentConnector3">
            <a:avLst>
              <a:gd fmla="val 50016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1" name="Google Shape;491;p42"/>
          <p:cNvCxnSpPr>
            <a:stCxn id="485" idx="3"/>
            <a:endCxn id="487" idx="1"/>
          </p:cNvCxnSpPr>
          <p:nvPr/>
        </p:nvCxnSpPr>
        <p:spPr>
          <a:xfrm>
            <a:off x="7042151" y="1197376"/>
            <a:ext cx="458700" cy="226800"/>
          </a:xfrm>
          <a:prstGeom prst="bentConnector3">
            <a:avLst>
              <a:gd fmla="val 5001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2" name="Google Shape;492;p42"/>
          <p:cNvSpPr txBox="1"/>
          <p:nvPr/>
        </p:nvSpPr>
        <p:spPr>
          <a:xfrm>
            <a:off x="5703968" y="2113063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5523226" y="1142132"/>
            <a:ext cx="236048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4" name="Google Shape;494;p42"/>
          <p:cNvCxnSpPr>
            <a:stCxn id="493" idx="3"/>
          </p:cNvCxnSpPr>
          <p:nvPr/>
        </p:nvCxnSpPr>
        <p:spPr>
          <a:xfrm>
            <a:off x="5759274" y="1207149"/>
            <a:ext cx="219000" cy="24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5" name="Google Shape;495;p42"/>
          <p:cNvSpPr txBox="1"/>
          <p:nvPr/>
        </p:nvSpPr>
        <p:spPr>
          <a:xfrm>
            <a:off x="5707706" y="998163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5523226" y="1674194"/>
            <a:ext cx="236048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2"/>
          <p:cNvSpPr/>
          <p:nvPr/>
        </p:nvSpPr>
        <p:spPr>
          <a:xfrm>
            <a:off x="7514150" y="2589425"/>
            <a:ext cx="11697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ModuleCode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2"/>
          <p:cNvSpPr/>
          <p:nvPr/>
        </p:nvSpPr>
        <p:spPr>
          <a:xfrm>
            <a:off x="7526975" y="2859938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ModuleGrade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2"/>
          <p:cNvSpPr/>
          <p:nvPr/>
        </p:nvSpPr>
        <p:spPr>
          <a:xfrm>
            <a:off x="7526975" y="3130463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ModuleCredits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7526975" y="3400988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ModuleSemester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42"/>
          <p:cNvCxnSpPr>
            <a:stCxn id="460" idx="3"/>
            <a:endCxn id="497" idx="1"/>
          </p:cNvCxnSpPr>
          <p:nvPr/>
        </p:nvCxnSpPr>
        <p:spPr>
          <a:xfrm>
            <a:off x="7042145" y="2276168"/>
            <a:ext cx="484800" cy="1231800"/>
          </a:xfrm>
          <a:prstGeom prst="bentConnector3">
            <a:avLst>
              <a:gd fmla="val 50003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9" name="Google Shape;499;p42"/>
          <p:cNvSpPr txBox="1"/>
          <p:nvPr/>
        </p:nvSpPr>
        <p:spPr>
          <a:xfrm>
            <a:off x="5707693" y="1555033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5978275" y="1605438"/>
            <a:ext cx="8163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Google Shape;501;p42"/>
          <p:cNvCxnSpPr/>
          <p:nvPr/>
        </p:nvCxnSpPr>
        <p:spPr>
          <a:xfrm>
            <a:off x="5744649" y="1739212"/>
            <a:ext cx="219000" cy="24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2" name="Google Shape;502;p42"/>
          <p:cNvCxnSpPr>
            <a:stCxn id="457" idx="3"/>
            <a:endCxn id="483" idx="1"/>
          </p:cNvCxnSpPr>
          <p:nvPr/>
        </p:nvCxnSpPr>
        <p:spPr>
          <a:xfrm flipH="1" rot="10800000">
            <a:off x="3898795" y="1197329"/>
            <a:ext cx="180900" cy="830700"/>
          </a:xfrm>
          <a:prstGeom prst="bentConnector3">
            <a:avLst>
              <a:gd fmla="val 16587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3" name="Google Shape;503;p42"/>
          <p:cNvSpPr/>
          <p:nvPr/>
        </p:nvSpPr>
        <p:spPr>
          <a:xfrm>
            <a:off x="6809203" y="1673258"/>
            <a:ext cx="236048" cy="130035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2"/>
          <p:cNvSpPr/>
          <p:nvPr/>
        </p:nvSpPr>
        <p:spPr>
          <a:xfrm>
            <a:off x="7662200" y="1628400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ModuleCode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2"/>
          <p:cNvSpPr/>
          <p:nvPr/>
        </p:nvSpPr>
        <p:spPr>
          <a:xfrm>
            <a:off x="7653400" y="1897938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NoteName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7669875" y="2167500"/>
            <a:ext cx="11403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0" i="0" sz="105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p42"/>
          <p:cNvCxnSpPr>
            <a:stCxn id="503" idx="3"/>
            <a:endCxn id="504" idx="1"/>
          </p:cNvCxnSpPr>
          <p:nvPr/>
        </p:nvCxnSpPr>
        <p:spPr>
          <a:xfrm flipH="1" rot="10800000">
            <a:off x="7045251" y="1735576"/>
            <a:ext cx="616800" cy="2700"/>
          </a:xfrm>
          <a:prstGeom prst="bentConnector3">
            <a:avLst>
              <a:gd fmla="val 5001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8" name="Google Shape;508;p42"/>
          <p:cNvCxnSpPr>
            <a:stCxn id="503" idx="3"/>
            <a:endCxn id="505" idx="1"/>
          </p:cNvCxnSpPr>
          <p:nvPr/>
        </p:nvCxnSpPr>
        <p:spPr>
          <a:xfrm>
            <a:off x="7045251" y="1738276"/>
            <a:ext cx="608100" cy="266700"/>
          </a:xfrm>
          <a:prstGeom prst="bentConnector3">
            <a:avLst>
              <a:gd fmla="val 50004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9" name="Google Shape;509;p42"/>
          <p:cNvCxnSpPr>
            <a:stCxn id="503" idx="3"/>
            <a:endCxn id="506" idx="1"/>
          </p:cNvCxnSpPr>
          <p:nvPr/>
        </p:nvCxnSpPr>
        <p:spPr>
          <a:xfrm>
            <a:off x="7045251" y="1738276"/>
            <a:ext cx="624600" cy="536400"/>
          </a:xfrm>
          <a:prstGeom prst="bentConnector3">
            <a:avLst>
              <a:gd fmla="val 5000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0" name="Google Shape;510;p42"/>
          <p:cNvSpPr txBox="1"/>
          <p:nvPr/>
        </p:nvSpPr>
        <p:spPr>
          <a:xfrm>
            <a:off x="5774346" y="1791669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2"/>
          <p:cNvSpPr txBox="1"/>
          <p:nvPr/>
        </p:nvSpPr>
        <p:spPr>
          <a:xfrm>
            <a:off x="5774121" y="1276594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42"/>
          <p:cNvCxnSpPr>
            <a:endCxn id="500" idx="2"/>
          </p:cNvCxnSpPr>
          <p:nvPr/>
        </p:nvCxnSpPr>
        <p:spPr>
          <a:xfrm rot="10800000">
            <a:off x="6386425" y="1865538"/>
            <a:ext cx="759300" cy="19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3" name="Google Shape;513;p42"/>
          <p:cNvCxnSpPr>
            <a:endCxn id="489" idx="2"/>
          </p:cNvCxnSpPr>
          <p:nvPr/>
        </p:nvCxnSpPr>
        <p:spPr>
          <a:xfrm rot="10800000">
            <a:off x="6386425" y="1327425"/>
            <a:ext cx="768900" cy="181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4" name="Google Shape;514;p42"/>
          <p:cNvCxnSpPr/>
          <p:nvPr/>
        </p:nvCxnSpPr>
        <p:spPr>
          <a:xfrm>
            <a:off x="6319950" y="3217050"/>
            <a:ext cx="8355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2"/>
          <p:cNvCxnSpPr/>
          <p:nvPr/>
        </p:nvCxnSpPr>
        <p:spPr>
          <a:xfrm rot="10800000">
            <a:off x="7145250" y="1498350"/>
            <a:ext cx="600" cy="1718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2"/>
          <p:cNvSpPr txBox="1"/>
          <p:nvPr/>
        </p:nvSpPr>
        <p:spPr>
          <a:xfrm>
            <a:off x="6433740" y="2825952"/>
            <a:ext cx="660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7" name="Google Shape;517;p42"/>
          <p:cNvCxnSpPr>
            <a:stCxn id="457" idx="3"/>
            <a:endCxn id="456" idx="1"/>
          </p:cNvCxnSpPr>
          <p:nvPr/>
        </p:nvCxnSpPr>
        <p:spPr>
          <a:xfrm>
            <a:off x="3898795" y="2028029"/>
            <a:ext cx="177000" cy="236700"/>
          </a:xfrm>
          <a:prstGeom prst="bentConnector3">
            <a:avLst>
              <a:gd fmla="val 1695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8" name="Google Shape;518;p42"/>
          <p:cNvCxnSpPr>
            <a:stCxn id="457" idx="3"/>
            <a:endCxn id="482" idx="1"/>
          </p:cNvCxnSpPr>
          <p:nvPr/>
        </p:nvCxnSpPr>
        <p:spPr>
          <a:xfrm flipH="1" rot="10800000">
            <a:off x="3898795" y="1731029"/>
            <a:ext cx="180900" cy="297000"/>
          </a:xfrm>
          <a:prstGeom prst="bentConnector3">
            <a:avLst>
              <a:gd fmla="val 2183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9" name="Google Shape;519;p42"/>
          <p:cNvSpPr txBox="1"/>
          <p:nvPr/>
        </p:nvSpPr>
        <p:spPr>
          <a:xfrm>
            <a:off x="3965529" y="1876409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3889329" y="962009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/>
          <p:nvPr/>
        </p:nvSpPr>
        <p:spPr>
          <a:xfrm>
            <a:off x="3705550" y="0"/>
            <a:ext cx="5438400" cy="4697400"/>
          </a:xfrm>
          <a:prstGeom prst="roundRect">
            <a:avLst>
              <a:gd fmla="val 3484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9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3"/>
          <p:cNvSpPr/>
          <p:nvPr/>
        </p:nvSpPr>
        <p:spPr>
          <a:xfrm>
            <a:off x="46050" y="0"/>
            <a:ext cx="3614700" cy="4773600"/>
          </a:xfrm>
          <a:prstGeom prst="roundRect">
            <a:avLst>
              <a:gd fmla="val 3484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1"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3"/>
          <p:cNvSpPr/>
          <p:nvPr/>
        </p:nvSpPr>
        <p:spPr>
          <a:xfrm>
            <a:off x="357559" y="407959"/>
            <a:ext cx="1091700" cy="2601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3"/>
          <p:cNvCxnSpPr/>
          <p:nvPr/>
        </p:nvCxnSpPr>
        <p:spPr>
          <a:xfrm>
            <a:off x="903419" y="680713"/>
            <a:ext cx="28800" cy="40431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29" name="Google Shape;529;p43"/>
          <p:cNvSpPr/>
          <p:nvPr/>
        </p:nvSpPr>
        <p:spPr>
          <a:xfrm>
            <a:off x="849425" y="943719"/>
            <a:ext cx="114300" cy="36942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1206300" y="88673"/>
            <a:ext cx="914400" cy="2601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:UltiStudent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1" name="Google Shape;531;p43"/>
          <p:cNvCxnSpPr>
            <a:stCxn id="530" idx="2"/>
          </p:cNvCxnSpPr>
          <p:nvPr/>
        </p:nvCxnSpPr>
        <p:spPr>
          <a:xfrm>
            <a:off x="1663500" y="348773"/>
            <a:ext cx="2700" cy="14439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32" name="Google Shape;532;p43"/>
          <p:cNvSpPr/>
          <p:nvPr/>
        </p:nvSpPr>
        <p:spPr>
          <a:xfrm>
            <a:off x="1612335" y="1024357"/>
            <a:ext cx="115800" cy="5757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3"/>
          <p:cNvSpPr/>
          <p:nvPr/>
        </p:nvSpPr>
        <p:spPr>
          <a:xfrm>
            <a:off x="3382412" y="1210225"/>
            <a:ext cx="114300" cy="2070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Google Shape;534;p43"/>
          <p:cNvCxnSpPr/>
          <p:nvPr/>
        </p:nvCxnSpPr>
        <p:spPr>
          <a:xfrm>
            <a:off x="9525" y="946499"/>
            <a:ext cx="840000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35" name="Google Shape;535;p43"/>
          <p:cNvSpPr txBox="1"/>
          <p:nvPr/>
        </p:nvSpPr>
        <p:spPr>
          <a:xfrm>
            <a:off x="67575" y="946500"/>
            <a:ext cx="769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</a:t>
            </a:r>
            <a:endParaRPr sz="1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“edit-cap ...”)</a:t>
            </a:r>
            <a:endParaRPr sz="1100"/>
          </a:p>
        </p:txBody>
      </p:sp>
      <p:cxnSp>
        <p:nvCxnSpPr>
          <p:cNvPr id="536" name="Google Shape;536;p43"/>
          <p:cNvCxnSpPr/>
          <p:nvPr/>
        </p:nvCxnSpPr>
        <p:spPr>
          <a:xfrm>
            <a:off x="2339979" y="1134256"/>
            <a:ext cx="6918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37" name="Google Shape;537;p43"/>
          <p:cNvSpPr txBox="1"/>
          <p:nvPr/>
        </p:nvSpPr>
        <p:spPr>
          <a:xfrm>
            <a:off x="2127766" y="1863053"/>
            <a:ext cx="642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  <a:endParaRPr sz="1100"/>
          </a:p>
        </p:txBody>
      </p:sp>
      <p:cxnSp>
        <p:nvCxnSpPr>
          <p:cNvPr id="538" name="Google Shape;538;p43"/>
          <p:cNvCxnSpPr/>
          <p:nvPr/>
        </p:nvCxnSpPr>
        <p:spPr>
          <a:xfrm>
            <a:off x="2319831" y="1408674"/>
            <a:ext cx="11196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539" name="Google Shape;539;p43"/>
          <p:cNvCxnSpPr/>
          <p:nvPr/>
        </p:nvCxnSpPr>
        <p:spPr>
          <a:xfrm>
            <a:off x="943701" y="1591050"/>
            <a:ext cx="708300" cy="135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540" name="Google Shape;540;p43"/>
          <p:cNvCxnSpPr/>
          <p:nvPr/>
        </p:nvCxnSpPr>
        <p:spPr>
          <a:xfrm>
            <a:off x="-25551" y="4636850"/>
            <a:ext cx="897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541" name="Google Shape;541;p43"/>
          <p:cNvSpPr/>
          <p:nvPr/>
        </p:nvSpPr>
        <p:spPr>
          <a:xfrm>
            <a:off x="3382875" y="2025175"/>
            <a:ext cx="120900" cy="24483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3400461" y="2061185"/>
            <a:ext cx="973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setCapEntry(a,b)</a:t>
            </a:r>
            <a:endParaRPr b="0" sz="9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628687" y="810225"/>
            <a:ext cx="1888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parseCommand(“</a:t>
            </a:r>
            <a:r>
              <a:rPr lang="en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edit-cap ...</a:t>
            </a:r>
            <a:r>
              <a:rPr b="0" lang="en" sz="10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 sz="1000"/>
          </a:p>
        </p:txBody>
      </p:sp>
      <p:sp>
        <p:nvSpPr>
          <p:cNvPr id="544" name="Google Shape;544;p43"/>
          <p:cNvSpPr txBox="1"/>
          <p:nvPr/>
        </p:nvSpPr>
        <p:spPr>
          <a:xfrm>
            <a:off x="2149766" y="4291107"/>
            <a:ext cx="465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100"/>
          </a:p>
        </p:txBody>
      </p:sp>
      <p:sp>
        <p:nvSpPr>
          <p:cNvPr id="545" name="Google Shape;545;p43"/>
          <p:cNvSpPr txBox="1"/>
          <p:nvPr/>
        </p:nvSpPr>
        <p:spPr>
          <a:xfrm>
            <a:off x="172653" y="4453026"/>
            <a:ext cx="571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100"/>
          </a:p>
        </p:txBody>
      </p:sp>
      <p:sp>
        <p:nvSpPr>
          <p:cNvPr id="546" name="Google Shape;546;p43"/>
          <p:cNvSpPr/>
          <p:nvPr/>
        </p:nvSpPr>
        <p:spPr>
          <a:xfrm>
            <a:off x="4863025" y="1863775"/>
            <a:ext cx="862200" cy="3507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:Versioned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UltiStudent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43"/>
          <p:cNvCxnSpPr/>
          <p:nvPr/>
        </p:nvCxnSpPr>
        <p:spPr>
          <a:xfrm>
            <a:off x="5287957" y="2232516"/>
            <a:ext cx="5700" cy="16770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48" name="Google Shape;548;p43"/>
          <p:cNvSpPr/>
          <p:nvPr/>
        </p:nvSpPr>
        <p:spPr>
          <a:xfrm>
            <a:off x="5242650" y="2387125"/>
            <a:ext cx="97500" cy="9396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3"/>
          <p:cNvSpPr txBox="1"/>
          <p:nvPr/>
        </p:nvSpPr>
        <p:spPr>
          <a:xfrm>
            <a:off x="1205394" y="142934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100"/>
          </a:p>
        </p:txBody>
      </p:sp>
      <p:sp>
        <p:nvSpPr>
          <p:cNvPr id="550" name="Google Shape;550;p43"/>
          <p:cNvSpPr/>
          <p:nvPr/>
        </p:nvSpPr>
        <p:spPr>
          <a:xfrm>
            <a:off x="4114174" y="1807150"/>
            <a:ext cx="631200" cy="2250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Model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3"/>
          <p:cNvSpPr/>
          <p:nvPr/>
        </p:nvSpPr>
        <p:spPr>
          <a:xfrm>
            <a:off x="4351450" y="2228950"/>
            <a:ext cx="126600" cy="12345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43"/>
          <p:cNvCxnSpPr/>
          <p:nvPr/>
        </p:nvCxnSpPr>
        <p:spPr>
          <a:xfrm flipH="1" rot="10800000">
            <a:off x="3482775" y="2228625"/>
            <a:ext cx="855900" cy="15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53" name="Google Shape;553;p43"/>
          <p:cNvSpPr txBox="1"/>
          <p:nvPr/>
        </p:nvSpPr>
        <p:spPr>
          <a:xfrm>
            <a:off x="3342660" y="4565258"/>
            <a:ext cx="1938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/>
          </a:p>
        </p:txBody>
      </p:sp>
      <p:sp>
        <p:nvSpPr>
          <p:cNvPr id="554" name="Google Shape;554;p43"/>
          <p:cNvSpPr/>
          <p:nvPr/>
        </p:nvSpPr>
        <p:spPr>
          <a:xfrm>
            <a:off x="3014975" y="829625"/>
            <a:ext cx="1102500" cy="4617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e:EditCapEntry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Google Shape;555;p43"/>
          <p:cNvCxnSpPr/>
          <p:nvPr/>
        </p:nvCxnSpPr>
        <p:spPr>
          <a:xfrm>
            <a:off x="952600" y="2040407"/>
            <a:ext cx="2493000" cy="51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56" name="Google Shape;556;p43"/>
          <p:cNvCxnSpPr/>
          <p:nvPr/>
        </p:nvCxnSpPr>
        <p:spPr>
          <a:xfrm>
            <a:off x="976384" y="1022938"/>
            <a:ext cx="664800" cy="66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57" name="Google Shape;557;p43"/>
          <p:cNvCxnSpPr/>
          <p:nvPr/>
        </p:nvCxnSpPr>
        <p:spPr>
          <a:xfrm>
            <a:off x="964199" y="4475147"/>
            <a:ext cx="2486100" cy="33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558" name="Google Shape;558;p43"/>
          <p:cNvSpPr txBox="1"/>
          <p:nvPr/>
        </p:nvSpPr>
        <p:spPr>
          <a:xfrm>
            <a:off x="4433925" y="2231500"/>
            <a:ext cx="84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setCapEntry(a,b)</a:t>
            </a:r>
            <a:endParaRPr sz="1100"/>
          </a:p>
        </p:txBody>
      </p:sp>
      <p:cxnSp>
        <p:nvCxnSpPr>
          <p:cNvPr id="559" name="Google Shape;559;p43"/>
          <p:cNvCxnSpPr/>
          <p:nvPr/>
        </p:nvCxnSpPr>
        <p:spPr>
          <a:xfrm flipH="1" rot="10800000">
            <a:off x="4456850" y="2387250"/>
            <a:ext cx="862200" cy="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60" name="Google Shape;560;p43"/>
          <p:cNvCxnSpPr/>
          <p:nvPr/>
        </p:nvCxnSpPr>
        <p:spPr>
          <a:xfrm flipH="1" rot="10800000">
            <a:off x="4453714" y="3323449"/>
            <a:ext cx="800400" cy="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561" name="Google Shape;561;p43"/>
          <p:cNvCxnSpPr/>
          <p:nvPr/>
        </p:nvCxnSpPr>
        <p:spPr>
          <a:xfrm>
            <a:off x="3432425" y="1059950"/>
            <a:ext cx="20400" cy="35769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62" name="Google Shape;562;p43"/>
          <p:cNvCxnSpPr/>
          <p:nvPr/>
        </p:nvCxnSpPr>
        <p:spPr>
          <a:xfrm flipH="1">
            <a:off x="4421963" y="2025180"/>
            <a:ext cx="9300" cy="26133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43"/>
          <p:cNvCxnSpPr/>
          <p:nvPr/>
        </p:nvCxnSpPr>
        <p:spPr>
          <a:xfrm>
            <a:off x="6214295" y="2160991"/>
            <a:ext cx="13500" cy="11007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64" name="Google Shape;564;p43"/>
          <p:cNvSpPr/>
          <p:nvPr/>
        </p:nvSpPr>
        <p:spPr>
          <a:xfrm>
            <a:off x="5778463" y="1806050"/>
            <a:ext cx="800400" cy="3507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:UltiStudent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5" name="Google Shape;565;p43"/>
          <p:cNvCxnSpPr/>
          <p:nvPr/>
        </p:nvCxnSpPr>
        <p:spPr>
          <a:xfrm>
            <a:off x="6976057" y="2203816"/>
            <a:ext cx="13500" cy="11007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66" name="Google Shape;566;p43"/>
          <p:cNvSpPr/>
          <p:nvPr/>
        </p:nvSpPr>
        <p:spPr>
          <a:xfrm>
            <a:off x="6167150" y="2463450"/>
            <a:ext cx="97500" cy="7302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43"/>
          <p:cNvCxnSpPr/>
          <p:nvPr/>
        </p:nvCxnSpPr>
        <p:spPr>
          <a:xfrm flipH="1" rot="10800000">
            <a:off x="5295050" y="2463450"/>
            <a:ext cx="862200" cy="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68" name="Google Shape;568;p43"/>
          <p:cNvSpPr txBox="1"/>
          <p:nvPr/>
        </p:nvSpPr>
        <p:spPr>
          <a:xfrm>
            <a:off x="5324612" y="2327263"/>
            <a:ext cx="800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setCapEntry(a,b)</a:t>
            </a:r>
            <a:endParaRPr sz="1100"/>
          </a:p>
        </p:txBody>
      </p:sp>
      <p:sp>
        <p:nvSpPr>
          <p:cNvPr id="569" name="Google Shape;569;p43"/>
          <p:cNvSpPr/>
          <p:nvPr/>
        </p:nvSpPr>
        <p:spPr>
          <a:xfrm>
            <a:off x="6921950" y="2533675"/>
            <a:ext cx="97500" cy="5757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3"/>
          <p:cNvSpPr/>
          <p:nvPr/>
        </p:nvSpPr>
        <p:spPr>
          <a:xfrm>
            <a:off x="6632100" y="1780125"/>
            <a:ext cx="734100" cy="4617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:Unique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CapEntry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1" name="Google Shape;571;p43"/>
          <p:cNvCxnSpPr/>
          <p:nvPr/>
        </p:nvCxnSpPr>
        <p:spPr>
          <a:xfrm flipH="1">
            <a:off x="8123632" y="2249991"/>
            <a:ext cx="16200" cy="11094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72" name="Google Shape;572;p43"/>
          <p:cNvSpPr/>
          <p:nvPr/>
        </p:nvSpPr>
        <p:spPr>
          <a:xfrm>
            <a:off x="8088800" y="2559475"/>
            <a:ext cx="97500" cy="1443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3"/>
          <p:cNvSpPr/>
          <p:nvPr/>
        </p:nvSpPr>
        <p:spPr>
          <a:xfrm>
            <a:off x="7770500" y="1891125"/>
            <a:ext cx="734100" cy="3507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:CapEntry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3"/>
          <p:cNvSpPr txBox="1"/>
          <p:nvPr/>
        </p:nvSpPr>
        <p:spPr>
          <a:xfrm>
            <a:off x="6209675" y="2318450"/>
            <a:ext cx="800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setCapEntry(a,b)</a:t>
            </a:r>
            <a:endParaRPr sz="1100"/>
          </a:p>
        </p:txBody>
      </p:sp>
      <p:sp>
        <p:nvSpPr>
          <p:cNvPr id="575" name="Google Shape;575;p43"/>
          <p:cNvSpPr txBox="1"/>
          <p:nvPr/>
        </p:nvSpPr>
        <p:spPr>
          <a:xfrm>
            <a:off x="7004625" y="2383900"/>
            <a:ext cx="1119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updateCapForDelete(a)</a:t>
            </a:r>
            <a:endParaRPr sz="1100"/>
          </a:p>
        </p:txBody>
      </p:sp>
      <p:sp>
        <p:nvSpPr>
          <p:cNvPr id="576" name="Google Shape;576;p43"/>
          <p:cNvSpPr txBox="1"/>
          <p:nvPr/>
        </p:nvSpPr>
        <p:spPr>
          <a:xfrm>
            <a:off x="6963400" y="2722863"/>
            <a:ext cx="1119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updateCapForAdd(b))</a:t>
            </a:r>
            <a:endParaRPr sz="1100"/>
          </a:p>
        </p:txBody>
      </p:sp>
      <p:sp>
        <p:nvSpPr>
          <p:cNvPr id="577" name="Google Shape;577;p43"/>
          <p:cNvSpPr/>
          <p:nvPr/>
        </p:nvSpPr>
        <p:spPr>
          <a:xfrm>
            <a:off x="8088800" y="2899975"/>
            <a:ext cx="97500" cy="1386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Google Shape;578;p43"/>
          <p:cNvCxnSpPr/>
          <p:nvPr/>
        </p:nvCxnSpPr>
        <p:spPr>
          <a:xfrm flipH="1" rot="10800000">
            <a:off x="7008338" y="2556438"/>
            <a:ext cx="1096500" cy="4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9" name="Google Shape;579;p43"/>
          <p:cNvCxnSpPr/>
          <p:nvPr/>
        </p:nvCxnSpPr>
        <p:spPr>
          <a:xfrm>
            <a:off x="7029450" y="2914650"/>
            <a:ext cx="10965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80" name="Google Shape;580;p43"/>
          <p:cNvCxnSpPr/>
          <p:nvPr/>
        </p:nvCxnSpPr>
        <p:spPr>
          <a:xfrm>
            <a:off x="7000139" y="3028949"/>
            <a:ext cx="1079400" cy="1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581" name="Google Shape;581;p43"/>
          <p:cNvCxnSpPr/>
          <p:nvPr/>
        </p:nvCxnSpPr>
        <p:spPr>
          <a:xfrm>
            <a:off x="7040175" y="2709250"/>
            <a:ext cx="1048500" cy="3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582" name="Google Shape;582;p43"/>
          <p:cNvCxnSpPr/>
          <p:nvPr/>
        </p:nvCxnSpPr>
        <p:spPr>
          <a:xfrm>
            <a:off x="6279350" y="2539600"/>
            <a:ext cx="7161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83" name="Google Shape;583;p43"/>
          <p:cNvCxnSpPr/>
          <p:nvPr/>
        </p:nvCxnSpPr>
        <p:spPr>
          <a:xfrm>
            <a:off x="6206618" y="3093604"/>
            <a:ext cx="769200" cy="2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584" name="Google Shape;584;p43"/>
          <p:cNvCxnSpPr/>
          <p:nvPr/>
        </p:nvCxnSpPr>
        <p:spPr>
          <a:xfrm>
            <a:off x="5292218" y="3169804"/>
            <a:ext cx="890700" cy="10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585" name="Google Shape;585;p43"/>
          <p:cNvSpPr/>
          <p:nvPr/>
        </p:nvSpPr>
        <p:spPr>
          <a:xfrm>
            <a:off x="2221925" y="1100552"/>
            <a:ext cx="115800" cy="4617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6" name="Google Shape;586;p43"/>
          <p:cNvCxnSpPr/>
          <p:nvPr/>
        </p:nvCxnSpPr>
        <p:spPr>
          <a:xfrm>
            <a:off x="2290550" y="493498"/>
            <a:ext cx="2700" cy="14439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87" name="Google Shape;587;p43"/>
          <p:cNvSpPr/>
          <p:nvPr/>
        </p:nvSpPr>
        <p:spPr>
          <a:xfrm>
            <a:off x="1733975" y="404149"/>
            <a:ext cx="1091700" cy="3507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:EditCapEntry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8" name="Google Shape;588;p43"/>
          <p:cNvCxnSpPr/>
          <p:nvPr/>
        </p:nvCxnSpPr>
        <p:spPr>
          <a:xfrm>
            <a:off x="1741975" y="1101175"/>
            <a:ext cx="508800" cy="45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89" name="Google Shape;589;p43"/>
          <p:cNvCxnSpPr/>
          <p:nvPr/>
        </p:nvCxnSpPr>
        <p:spPr>
          <a:xfrm>
            <a:off x="1686400" y="1544400"/>
            <a:ext cx="494700" cy="63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590" name="Google Shape;590;p43"/>
          <p:cNvCxnSpPr/>
          <p:nvPr/>
        </p:nvCxnSpPr>
        <p:spPr>
          <a:xfrm flipH="1" rot="10800000">
            <a:off x="4453714" y="3933049"/>
            <a:ext cx="800400" cy="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591" name="Google Shape;591;p43"/>
          <p:cNvCxnSpPr/>
          <p:nvPr/>
        </p:nvCxnSpPr>
        <p:spPr>
          <a:xfrm flipH="1" rot="10800000">
            <a:off x="3462831" y="3463374"/>
            <a:ext cx="897300" cy="2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592" name="Google Shape;592;p43"/>
          <p:cNvSpPr/>
          <p:nvPr/>
        </p:nvSpPr>
        <p:spPr>
          <a:xfrm>
            <a:off x="4351450" y="3600550"/>
            <a:ext cx="126600" cy="7800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3"/>
          <p:cNvSpPr txBox="1"/>
          <p:nvPr/>
        </p:nvSpPr>
        <p:spPr>
          <a:xfrm>
            <a:off x="3552861" y="3508985"/>
            <a:ext cx="973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updateModule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Semester(a,b))</a:t>
            </a:r>
            <a:endParaRPr b="0" sz="9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4" name="Google Shape;594;p43"/>
          <p:cNvCxnSpPr/>
          <p:nvPr/>
        </p:nvCxnSpPr>
        <p:spPr>
          <a:xfrm flipH="1" rot="10800000">
            <a:off x="3482775" y="3676425"/>
            <a:ext cx="855900" cy="15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95" name="Google Shape;595;p43"/>
          <p:cNvCxnSpPr/>
          <p:nvPr/>
        </p:nvCxnSpPr>
        <p:spPr>
          <a:xfrm flipH="1" rot="10800000">
            <a:off x="3462831" y="4377774"/>
            <a:ext cx="897300" cy="2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596" name="Google Shape;596;p43"/>
          <p:cNvSpPr/>
          <p:nvPr/>
        </p:nvSpPr>
        <p:spPr>
          <a:xfrm>
            <a:off x="8162475" y="2622625"/>
            <a:ext cx="97500" cy="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43"/>
          <p:cNvCxnSpPr>
            <a:endCxn id="596" idx="3"/>
          </p:cNvCxnSpPr>
          <p:nvPr/>
        </p:nvCxnSpPr>
        <p:spPr>
          <a:xfrm>
            <a:off x="8153175" y="2628475"/>
            <a:ext cx="106800" cy="21000"/>
          </a:xfrm>
          <a:prstGeom prst="bentConnector5">
            <a:avLst>
              <a:gd fmla="val 4354" name="adj1"/>
              <a:gd fmla="val -147379" name="adj2"/>
              <a:gd fmla="val 322963" name="adj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43"/>
          <p:cNvCxnSpPr/>
          <p:nvPr/>
        </p:nvCxnSpPr>
        <p:spPr>
          <a:xfrm flipH="1">
            <a:off x="8194525" y="2679975"/>
            <a:ext cx="82500" cy="21300"/>
          </a:xfrm>
          <a:prstGeom prst="bentConnector3">
            <a:avLst>
              <a:gd fmla="val -17490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9" name="Google Shape;599;p43"/>
          <p:cNvSpPr txBox="1"/>
          <p:nvPr/>
        </p:nvSpPr>
        <p:spPr>
          <a:xfrm>
            <a:off x="8259975" y="2319700"/>
            <a:ext cx="121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updateCapFor</a:t>
            </a:r>
            <a:endParaRPr sz="9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Delete(a)</a:t>
            </a:r>
            <a:endParaRPr sz="1100"/>
          </a:p>
        </p:txBody>
      </p:sp>
      <p:sp>
        <p:nvSpPr>
          <p:cNvPr id="600" name="Google Shape;600;p43"/>
          <p:cNvSpPr/>
          <p:nvPr/>
        </p:nvSpPr>
        <p:spPr>
          <a:xfrm>
            <a:off x="8162475" y="2928600"/>
            <a:ext cx="97500" cy="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43"/>
          <p:cNvCxnSpPr/>
          <p:nvPr/>
        </p:nvCxnSpPr>
        <p:spPr>
          <a:xfrm>
            <a:off x="8153175" y="2953900"/>
            <a:ext cx="106800" cy="21000"/>
          </a:xfrm>
          <a:prstGeom prst="bentConnector5">
            <a:avLst>
              <a:gd fmla="val 4354" name="adj1"/>
              <a:gd fmla="val -147379" name="adj2"/>
              <a:gd fmla="val 322963" name="adj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2" name="Google Shape;602;p43"/>
          <p:cNvCxnSpPr/>
          <p:nvPr/>
        </p:nvCxnSpPr>
        <p:spPr>
          <a:xfrm flipH="1">
            <a:off x="8194525" y="3005400"/>
            <a:ext cx="82500" cy="21300"/>
          </a:xfrm>
          <a:prstGeom prst="bentConnector3">
            <a:avLst>
              <a:gd fmla="val -17490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3" name="Google Shape;603;p43"/>
          <p:cNvSpPr txBox="1"/>
          <p:nvPr/>
        </p:nvSpPr>
        <p:spPr>
          <a:xfrm>
            <a:off x="8183775" y="3081700"/>
            <a:ext cx="121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updateCapFor</a:t>
            </a:r>
            <a:endParaRPr sz="9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Add(b)</a:t>
            </a:r>
            <a:endParaRPr sz="1100"/>
          </a:p>
        </p:txBody>
      </p:sp>
      <p:sp>
        <p:nvSpPr>
          <p:cNvPr id="604" name="Google Shape;604;p43"/>
          <p:cNvSpPr/>
          <p:nvPr/>
        </p:nvSpPr>
        <p:spPr>
          <a:xfrm>
            <a:off x="3801725" y="3825950"/>
            <a:ext cx="2412600" cy="46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 txBox="1"/>
          <p:nvPr/>
        </p:nvSpPr>
        <p:spPr>
          <a:xfrm>
            <a:off x="4213025" y="3732850"/>
            <a:ext cx="2493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Update Module Semester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3"/>
          <p:cNvSpPr/>
          <p:nvPr/>
        </p:nvSpPr>
        <p:spPr>
          <a:xfrm flipH="1" rot="10800000">
            <a:off x="3797463" y="3814697"/>
            <a:ext cx="487800" cy="2376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/>
          <p:nvPr/>
        </p:nvSpPr>
        <p:spPr>
          <a:xfrm>
            <a:off x="3801725" y="3831950"/>
            <a:ext cx="465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5"/>
          <p:cNvSpPr/>
          <p:nvPr/>
        </p:nvSpPr>
        <p:spPr>
          <a:xfrm>
            <a:off x="36625" y="8750"/>
            <a:ext cx="3745200" cy="4773600"/>
          </a:xfrm>
          <a:prstGeom prst="roundRect">
            <a:avLst>
              <a:gd fmla="val 3484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1"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Google Shape;617;p45"/>
          <p:cNvCxnSpPr/>
          <p:nvPr/>
        </p:nvCxnSpPr>
        <p:spPr>
          <a:xfrm>
            <a:off x="3504513" y="1282575"/>
            <a:ext cx="20400" cy="35769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18" name="Google Shape;618;p45"/>
          <p:cNvSpPr/>
          <p:nvPr/>
        </p:nvSpPr>
        <p:spPr>
          <a:xfrm>
            <a:off x="3781750" y="0"/>
            <a:ext cx="5362200" cy="4773600"/>
          </a:xfrm>
          <a:prstGeom prst="roundRect">
            <a:avLst>
              <a:gd fmla="val 3484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9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5"/>
          <p:cNvSpPr/>
          <p:nvPr/>
        </p:nvSpPr>
        <p:spPr>
          <a:xfrm>
            <a:off x="440650" y="103150"/>
            <a:ext cx="914400" cy="2601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0" name="Google Shape;620;p45"/>
          <p:cNvCxnSpPr/>
          <p:nvPr/>
        </p:nvCxnSpPr>
        <p:spPr>
          <a:xfrm>
            <a:off x="903419" y="375913"/>
            <a:ext cx="7500" cy="45651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1" name="Google Shape;621;p45"/>
          <p:cNvSpPr/>
          <p:nvPr/>
        </p:nvSpPr>
        <p:spPr>
          <a:xfrm>
            <a:off x="849425" y="943719"/>
            <a:ext cx="114300" cy="36942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5"/>
          <p:cNvSpPr/>
          <p:nvPr/>
        </p:nvSpPr>
        <p:spPr>
          <a:xfrm>
            <a:off x="1206300" y="393473"/>
            <a:ext cx="914400" cy="2601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:UltiStudent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3" name="Google Shape;623;p45"/>
          <p:cNvCxnSpPr>
            <a:stCxn id="622" idx="2"/>
          </p:cNvCxnSpPr>
          <p:nvPr/>
        </p:nvCxnSpPr>
        <p:spPr>
          <a:xfrm>
            <a:off x="1663500" y="653573"/>
            <a:ext cx="2700" cy="14439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4" name="Google Shape;624;p45"/>
          <p:cNvSpPr/>
          <p:nvPr/>
        </p:nvSpPr>
        <p:spPr>
          <a:xfrm>
            <a:off x="1612325" y="1024345"/>
            <a:ext cx="115800" cy="9396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5" name="Google Shape;625;p45"/>
          <p:cNvCxnSpPr/>
          <p:nvPr/>
        </p:nvCxnSpPr>
        <p:spPr>
          <a:xfrm>
            <a:off x="9525" y="946499"/>
            <a:ext cx="840000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26" name="Google Shape;626;p45"/>
          <p:cNvSpPr txBox="1"/>
          <p:nvPr/>
        </p:nvSpPr>
        <p:spPr>
          <a:xfrm>
            <a:off x="67575" y="946500"/>
            <a:ext cx="769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xecute(</a:t>
            </a:r>
            <a:endParaRPr sz="1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“edit-cap 2 g/A sem/Y2S2”)</a:t>
            </a:r>
            <a:endParaRPr sz="1100"/>
          </a:p>
        </p:txBody>
      </p:sp>
      <p:cxnSp>
        <p:nvCxnSpPr>
          <p:cNvPr id="627" name="Google Shape;627;p45"/>
          <p:cNvCxnSpPr/>
          <p:nvPr/>
        </p:nvCxnSpPr>
        <p:spPr>
          <a:xfrm>
            <a:off x="2593366" y="1649468"/>
            <a:ext cx="321300" cy="6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28" name="Google Shape;628;p45"/>
          <p:cNvSpPr txBox="1"/>
          <p:nvPr/>
        </p:nvSpPr>
        <p:spPr>
          <a:xfrm>
            <a:off x="2127766" y="1863053"/>
            <a:ext cx="642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  <a:endParaRPr sz="1100"/>
          </a:p>
        </p:txBody>
      </p:sp>
      <p:cxnSp>
        <p:nvCxnSpPr>
          <p:cNvPr id="629" name="Google Shape;629;p45"/>
          <p:cNvCxnSpPr/>
          <p:nvPr/>
        </p:nvCxnSpPr>
        <p:spPr>
          <a:xfrm>
            <a:off x="943701" y="1972050"/>
            <a:ext cx="708300" cy="135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630" name="Google Shape;630;p45"/>
          <p:cNvCxnSpPr/>
          <p:nvPr/>
        </p:nvCxnSpPr>
        <p:spPr>
          <a:xfrm>
            <a:off x="-25551" y="4636850"/>
            <a:ext cx="897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631" name="Google Shape;631;p45"/>
          <p:cNvSpPr/>
          <p:nvPr/>
        </p:nvSpPr>
        <p:spPr>
          <a:xfrm>
            <a:off x="3459075" y="2025175"/>
            <a:ext cx="120900" cy="24483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45"/>
          <p:cNvSpPr txBox="1"/>
          <p:nvPr/>
        </p:nvSpPr>
        <p:spPr>
          <a:xfrm>
            <a:off x="3476661" y="2061185"/>
            <a:ext cx="973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setCapEntry(a,b)</a:t>
            </a:r>
            <a:endParaRPr b="0" sz="9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5"/>
          <p:cNvSpPr txBox="1"/>
          <p:nvPr/>
        </p:nvSpPr>
        <p:spPr>
          <a:xfrm>
            <a:off x="1009675" y="657825"/>
            <a:ext cx="188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parseCommand(</a:t>
            </a: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“edit-cap 2 g/A sem/Y2S2”</a:t>
            </a:r>
            <a:r>
              <a:rPr b="0" lang="en" sz="10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/>
          </a:p>
        </p:txBody>
      </p:sp>
      <p:sp>
        <p:nvSpPr>
          <p:cNvPr id="634" name="Google Shape;634;p45"/>
          <p:cNvSpPr txBox="1"/>
          <p:nvPr/>
        </p:nvSpPr>
        <p:spPr>
          <a:xfrm>
            <a:off x="2149766" y="4291107"/>
            <a:ext cx="465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100"/>
          </a:p>
        </p:txBody>
      </p:sp>
      <p:sp>
        <p:nvSpPr>
          <p:cNvPr id="635" name="Google Shape;635;p45"/>
          <p:cNvSpPr txBox="1"/>
          <p:nvPr/>
        </p:nvSpPr>
        <p:spPr>
          <a:xfrm>
            <a:off x="172653" y="4453026"/>
            <a:ext cx="571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100"/>
          </a:p>
        </p:txBody>
      </p:sp>
      <p:sp>
        <p:nvSpPr>
          <p:cNvPr id="636" name="Google Shape;636;p45"/>
          <p:cNvSpPr/>
          <p:nvPr/>
        </p:nvSpPr>
        <p:spPr>
          <a:xfrm>
            <a:off x="4939225" y="1863775"/>
            <a:ext cx="862200" cy="3507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:Versioned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UltiStudent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7" name="Google Shape;637;p45"/>
          <p:cNvCxnSpPr/>
          <p:nvPr/>
        </p:nvCxnSpPr>
        <p:spPr>
          <a:xfrm>
            <a:off x="5364157" y="2232516"/>
            <a:ext cx="5700" cy="16770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38" name="Google Shape;638;p45"/>
          <p:cNvSpPr/>
          <p:nvPr/>
        </p:nvSpPr>
        <p:spPr>
          <a:xfrm>
            <a:off x="5318850" y="2387125"/>
            <a:ext cx="97500" cy="9396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5"/>
          <p:cNvSpPr txBox="1"/>
          <p:nvPr/>
        </p:nvSpPr>
        <p:spPr>
          <a:xfrm>
            <a:off x="1205394" y="181034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100"/>
          </a:p>
        </p:txBody>
      </p:sp>
      <p:sp>
        <p:nvSpPr>
          <p:cNvPr id="640" name="Google Shape;640;p45"/>
          <p:cNvSpPr/>
          <p:nvPr/>
        </p:nvSpPr>
        <p:spPr>
          <a:xfrm>
            <a:off x="4190374" y="1807150"/>
            <a:ext cx="631200" cy="2250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Model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5"/>
          <p:cNvSpPr/>
          <p:nvPr/>
        </p:nvSpPr>
        <p:spPr>
          <a:xfrm>
            <a:off x="4427650" y="2228950"/>
            <a:ext cx="126600" cy="12345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45"/>
          <p:cNvCxnSpPr/>
          <p:nvPr/>
        </p:nvCxnSpPr>
        <p:spPr>
          <a:xfrm flipH="1" rot="10800000">
            <a:off x="3558975" y="2228625"/>
            <a:ext cx="855900" cy="15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43" name="Google Shape;643;p45"/>
          <p:cNvSpPr txBox="1"/>
          <p:nvPr/>
        </p:nvSpPr>
        <p:spPr>
          <a:xfrm>
            <a:off x="3416850" y="4782350"/>
            <a:ext cx="2268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/>
          </a:p>
        </p:txBody>
      </p:sp>
      <p:sp>
        <p:nvSpPr>
          <p:cNvPr id="644" name="Google Shape;644;p45"/>
          <p:cNvSpPr/>
          <p:nvPr/>
        </p:nvSpPr>
        <p:spPr>
          <a:xfrm>
            <a:off x="2938775" y="1210625"/>
            <a:ext cx="1102500" cy="4617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:EditCapEntry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5" name="Google Shape;645;p45"/>
          <p:cNvCxnSpPr/>
          <p:nvPr/>
        </p:nvCxnSpPr>
        <p:spPr>
          <a:xfrm>
            <a:off x="952600" y="2040407"/>
            <a:ext cx="2493000" cy="51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46" name="Google Shape;646;p45"/>
          <p:cNvCxnSpPr/>
          <p:nvPr/>
        </p:nvCxnSpPr>
        <p:spPr>
          <a:xfrm>
            <a:off x="976384" y="1022938"/>
            <a:ext cx="664800" cy="66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47" name="Google Shape;647;p45"/>
          <p:cNvCxnSpPr/>
          <p:nvPr/>
        </p:nvCxnSpPr>
        <p:spPr>
          <a:xfrm>
            <a:off x="964199" y="4475147"/>
            <a:ext cx="2486100" cy="33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648" name="Google Shape;648;p45"/>
          <p:cNvSpPr txBox="1"/>
          <p:nvPr/>
        </p:nvSpPr>
        <p:spPr>
          <a:xfrm>
            <a:off x="4510125" y="2231500"/>
            <a:ext cx="84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setCapEntry(a,b)</a:t>
            </a:r>
            <a:endParaRPr sz="1100"/>
          </a:p>
        </p:txBody>
      </p:sp>
      <p:cxnSp>
        <p:nvCxnSpPr>
          <p:cNvPr id="649" name="Google Shape;649;p45"/>
          <p:cNvCxnSpPr/>
          <p:nvPr/>
        </p:nvCxnSpPr>
        <p:spPr>
          <a:xfrm flipH="1" rot="10800000">
            <a:off x="4533050" y="2387250"/>
            <a:ext cx="862200" cy="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50" name="Google Shape;650;p45"/>
          <p:cNvCxnSpPr/>
          <p:nvPr/>
        </p:nvCxnSpPr>
        <p:spPr>
          <a:xfrm flipH="1" rot="10800000">
            <a:off x="4529914" y="3323449"/>
            <a:ext cx="800400" cy="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651" name="Google Shape;651;p45"/>
          <p:cNvCxnSpPr/>
          <p:nvPr/>
        </p:nvCxnSpPr>
        <p:spPr>
          <a:xfrm flipH="1">
            <a:off x="4498163" y="2025180"/>
            <a:ext cx="9300" cy="26133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52" name="Google Shape;652;p45"/>
          <p:cNvCxnSpPr/>
          <p:nvPr/>
        </p:nvCxnSpPr>
        <p:spPr>
          <a:xfrm>
            <a:off x="6290495" y="2160991"/>
            <a:ext cx="13500" cy="11007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53" name="Google Shape;653;p45"/>
          <p:cNvSpPr/>
          <p:nvPr/>
        </p:nvSpPr>
        <p:spPr>
          <a:xfrm>
            <a:off x="5854663" y="1806050"/>
            <a:ext cx="800400" cy="3507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:UltiStudent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4" name="Google Shape;654;p45"/>
          <p:cNvCxnSpPr/>
          <p:nvPr/>
        </p:nvCxnSpPr>
        <p:spPr>
          <a:xfrm>
            <a:off x="7052257" y="2203816"/>
            <a:ext cx="13500" cy="11007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55" name="Google Shape;655;p45"/>
          <p:cNvSpPr/>
          <p:nvPr/>
        </p:nvSpPr>
        <p:spPr>
          <a:xfrm>
            <a:off x="6243350" y="2463450"/>
            <a:ext cx="97500" cy="7302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6" name="Google Shape;656;p45"/>
          <p:cNvCxnSpPr/>
          <p:nvPr/>
        </p:nvCxnSpPr>
        <p:spPr>
          <a:xfrm flipH="1" rot="10800000">
            <a:off x="5371250" y="2463450"/>
            <a:ext cx="862200" cy="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57" name="Google Shape;657;p45"/>
          <p:cNvSpPr txBox="1"/>
          <p:nvPr/>
        </p:nvSpPr>
        <p:spPr>
          <a:xfrm>
            <a:off x="5400812" y="2327263"/>
            <a:ext cx="800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setCapEntry(a,b)</a:t>
            </a:r>
            <a:endParaRPr sz="1100"/>
          </a:p>
        </p:txBody>
      </p:sp>
      <p:sp>
        <p:nvSpPr>
          <p:cNvPr id="658" name="Google Shape;658;p45"/>
          <p:cNvSpPr/>
          <p:nvPr/>
        </p:nvSpPr>
        <p:spPr>
          <a:xfrm>
            <a:off x="6998150" y="2533675"/>
            <a:ext cx="97500" cy="5757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5"/>
          <p:cNvSpPr/>
          <p:nvPr/>
        </p:nvSpPr>
        <p:spPr>
          <a:xfrm>
            <a:off x="6708300" y="1780125"/>
            <a:ext cx="734100" cy="4617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:Unique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CapEntry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45"/>
          <p:cNvCxnSpPr/>
          <p:nvPr/>
        </p:nvCxnSpPr>
        <p:spPr>
          <a:xfrm flipH="1">
            <a:off x="8199832" y="2249991"/>
            <a:ext cx="16200" cy="11094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61" name="Google Shape;661;p45"/>
          <p:cNvSpPr/>
          <p:nvPr/>
        </p:nvSpPr>
        <p:spPr>
          <a:xfrm>
            <a:off x="8165000" y="2559475"/>
            <a:ext cx="97500" cy="1443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5"/>
          <p:cNvSpPr/>
          <p:nvPr/>
        </p:nvSpPr>
        <p:spPr>
          <a:xfrm>
            <a:off x="7846700" y="1891125"/>
            <a:ext cx="734100" cy="3507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CapEntry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5"/>
          <p:cNvSpPr txBox="1"/>
          <p:nvPr/>
        </p:nvSpPr>
        <p:spPr>
          <a:xfrm>
            <a:off x="6285875" y="2318450"/>
            <a:ext cx="8004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setCapEntry(a,b)</a:t>
            </a:r>
            <a:endParaRPr sz="1100"/>
          </a:p>
        </p:txBody>
      </p:sp>
      <p:sp>
        <p:nvSpPr>
          <p:cNvPr id="664" name="Google Shape;664;p45"/>
          <p:cNvSpPr txBox="1"/>
          <p:nvPr/>
        </p:nvSpPr>
        <p:spPr>
          <a:xfrm>
            <a:off x="7080825" y="2383900"/>
            <a:ext cx="1119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updateCapForDelete(a)</a:t>
            </a:r>
            <a:endParaRPr sz="1100"/>
          </a:p>
        </p:txBody>
      </p:sp>
      <p:sp>
        <p:nvSpPr>
          <p:cNvPr id="665" name="Google Shape;665;p45"/>
          <p:cNvSpPr txBox="1"/>
          <p:nvPr/>
        </p:nvSpPr>
        <p:spPr>
          <a:xfrm>
            <a:off x="7039600" y="2722863"/>
            <a:ext cx="1119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pdateCapForAdd(b))</a:t>
            </a:r>
            <a:endParaRPr sz="1100"/>
          </a:p>
        </p:txBody>
      </p:sp>
      <p:sp>
        <p:nvSpPr>
          <p:cNvPr id="666" name="Google Shape;666;p45"/>
          <p:cNvSpPr/>
          <p:nvPr/>
        </p:nvSpPr>
        <p:spPr>
          <a:xfrm>
            <a:off x="8165000" y="2899975"/>
            <a:ext cx="97500" cy="1386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7" name="Google Shape;667;p45"/>
          <p:cNvCxnSpPr/>
          <p:nvPr/>
        </p:nvCxnSpPr>
        <p:spPr>
          <a:xfrm flipH="1" rot="10800000">
            <a:off x="7084538" y="2556438"/>
            <a:ext cx="1096500" cy="4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68" name="Google Shape;668;p45"/>
          <p:cNvCxnSpPr/>
          <p:nvPr/>
        </p:nvCxnSpPr>
        <p:spPr>
          <a:xfrm>
            <a:off x="7105650" y="2914650"/>
            <a:ext cx="10965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69" name="Google Shape;669;p45"/>
          <p:cNvCxnSpPr/>
          <p:nvPr/>
        </p:nvCxnSpPr>
        <p:spPr>
          <a:xfrm>
            <a:off x="7076339" y="3028949"/>
            <a:ext cx="1079400" cy="1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670" name="Google Shape;670;p45"/>
          <p:cNvCxnSpPr/>
          <p:nvPr/>
        </p:nvCxnSpPr>
        <p:spPr>
          <a:xfrm>
            <a:off x="7116375" y="2709250"/>
            <a:ext cx="1048500" cy="3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671" name="Google Shape;671;p45"/>
          <p:cNvCxnSpPr/>
          <p:nvPr/>
        </p:nvCxnSpPr>
        <p:spPr>
          <a:xfrm>
            <a:off x="6355550" y="2539600"/>
            <a:ext cx="7161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2" name="Google Shape;672;p45"/>
          <p:cNvCxnSpPr/>
          <p:nvPr/>
        </p:nvCxnSpPr>
        <p:spPr>
          <a:xfrm>
            <a:off x="6282818" y="3093604"/>
            <a:ext cx="769200" cy="2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673" name="Google Shape;673;p45"/>
          <p:cNvCxnSpPr/>
          <p:nvPr/>
        </p:nvCxnSpPr>
        <p:spPr>
          <a:xfrm>
            <a:off x="5368418" y="3169804"/>
            <a:ext cx="890700" cy="10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674" name="Google Shape;674;p45"/>
          <p:cNvSpPr/>
          <p:nvPr/>
        </p:nvSpPr>
        <p:spPr>
          <a:xfrm>
            <a:off x="2450525" y="1176751"/>
            <a:ext cx="115800" cy="2601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5" name="Google Shape;675;p45"/>
          <p:cNvCxnSpPr/>
          <p:nvPr/>
        </p:nvCxnSpPr>
        <p:spPr>
          <a:xfrm>
            <a:off x="2519150" y="798298"/>
            <a:ext cx="2700" cy="1443900"/>
          </a:xfrm>
          <a:prstGeom prst="straightConnector1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19050">
            <a:solidFill>
              <a:srgbClr val="0070C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76" name="Google Shape;676;p45"/>
          <p:cNvSpPr/>
          <p:nvPr/>
        </p:nvSpPr>
        <p:spPr>
          <a:xfrm>
            <a:off x="2160875" y="831800"/>
            <a:ext cx="708300" cy="4617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:EditCapEntry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Google Shape;677;p45"/>
          <p:cNvCxnSpPr/>
          <p:nvPr/>
        </p:nvCxnSpPr>
        <p:spPr>
          <a:xfrm>
            <a:off x="1741975" y="1101175"/>
            <a:ext cx="411900" cy="24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8" name="Google Shape;678;p45"/>
          <p:cNvCxnSpPr/>
          <p:nvPr/>
        </p:nvCxnSpPr>
        <p:spPr>
          <a:xfrm>
            <a:off x="1706563" y="1422788"/>
            <a:ext cx="758100" cy="132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679" name="Google Shape;679;p45"/>
          <p:cNvCxnSpPr/>
          <p:nvPr/>
        </p:nvCxnSpPr>
        <p:spPr>
          <a:xfrm flipH="1" rot="10800000">
            <a:off x="4529914" y="3933049"/>
            <a:ext cx="800400" cy="9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680" name="Google Shape;680;p45"/>
          <p:cNvCxnSpPr/>
          <p:nvPr/>
        </p:nvCxnSpPr>
        <p:spPr>
          <a:xfrm flipH="1" rot="10800000">
            <a:off x="3539031" y="3463374"/>
            <a:ext cx="897300" cy="2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681" name="Google Shape;681;p45"/>
          <p:cNvSpPr/>
          <p:nvPr/>
        </p:nvSpPr>
        <p:spPr>
          <a:xfrm>
            <a:off x="4427650" y="3600550"/>
            <a:ext cx="126600" cy="7800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5"/>
          <p:cNvSpPr txBox="1"/>
          <p:nvPr/>
        </p:nvSpPr>
        <p:spPr>
          <a:xfrm>
            <a:off x="3629052" y="3508975"/>
            <a:ext cx="2028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updateModule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Semester (model,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x,y)</a:t>
            </a:r>
            <a:endParaRPr b="0" sz="9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3" name="Google Shape;683;p45"/>
          <p:cNvCxnSpPr/>
          <p:nvPr/>
        </p:nvCxnSpPr>
        <p:spPr>
          <a:xfrm flipH="1" rot="10800000">
            <a:off x="3558975" y="3676425"/>
            <a:ext cx="855900" cy="15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84" name="Google Shape;684;p45"/>
          <p:cNvCxnSpPr/>
          <p:nvPr/>
        </p:nvCxnSpPr>
        <p:spPr>
          <a:xfrm flipH="1" rot="10800000">
            <a:off x="3539031" y="4377774"/>
            <a:ext cx="897300" cy="2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685" name="Google Shape;685;p45"/>
          <p:cNvSpPr/>
          <p:nvPr/>
        </p:nvSpPr>
        <p:spPr>
          <a:xfrm>
            <a:off x="8238675" y="2622625"/>
            <a:ext cx="97500" cy="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6" name="Google Shape;686;p45"/>
          <p:cNvCxnSpPr>
            <a:endCxn id="685" idx="3"/>
          </p:cNvCxnSpPr>
          <p:nvPr/>
        </p:nvCxnSpPr>
        <p:spPr>
          <a:xfrm>
            <a:off x="8229375" y="2628475"/>
            <a:ext cx="106800" cy="21000"/>
          </a:xfrm>
          <a:prstGeom prst="bentConnector5">
            <a:avLst>
              <a:gd fmla="val 4354" name="adj1"/>
              <a:gd fmla="val -147379" name="adj2"/>
              <a:gd fmla="val 322963" name="adj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7" name="Google Shape;687;p45"/>
          <p:cNvCxnSpPr/>
          <p:nvPr/>
        </p:nvCxnSpPr>
        <p:spPr>
          <a:xfrm flipH="1">
            <a:off x="8270725" y="2679975"/>
            <a:ext cx="82500" cy="21300"/>
          </a:xfrm>
          <a:prstGeom prst="bentConnector3">
            <a:avLst>
              <a:gd fmla="val -17490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88" name="Google Shape;688;p45"/>
          <p:cNvSpPr txBox="1"/>
          <p:nvPr/>
        </p:nvSpPr>
        <p:spPr>
          <a:xfrm>
            <a:off x="8336175" y="2319700"/>
            <a:ext cx="121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updateCapFor</a:t>
            </a:r>
            <a:endParaRPr sz="9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Delete(a)</a:t>
            </a:r>
            <a:endParaRPr sz="1100"/>
          </a:p>
        </p:txBody>
      </p:sp>
      <p:sp>
        <p:nvSpPr>
          <p:cNvPr id="689" name="Google Shape;689;p45"/>
          <p:cNvSpPr/>
          <p:nvPr/>
        </p:nvSpPr>
        <p:spPr>
          <a:xfrm>
            <a:off x="8238675" y="2928600"/>
            <a:ext cx="97500" cy="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0" name="Google Shape;690;p45"/>
          <p:cNvCxnSpPr/>
          <p:nvPr/>
        </p:nvCxnSpPr>
        <p:spPr>
          <a:xfrm>
            <a:off x="8229375" y="2953900"/>
            <a:ext cx="106800" cy="21000"/>
          </a:xfrm>
          <a:prstGeom prst="bentConnector5">
            <a:avLst>
              <a:gd fmla="val 4354" name="adj1"/>
              <a:gd fmla="val -147379" name="adj2"/>
              <a:gd fmla="val 322963" name="adj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1" name="Google Shape;691;p45"/>
          <p:cNvCxnSpPr/>
          <p:nvPr/>
        </p:nvCxnSpPr>
        <p:spPr>
          <a:xfrm flipH="1">
            <a:off x="8270725" y="3005400"/>
            <a:ext cx="82500" cy="21300"/>
          </a:xfrm>
          <a:prstGeom prst="bentConnector3">
            <a:avLst>
              <a:gd fmla="val -17490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2" name="Google Shape;692;p45"/>
          <p:cNvSpPr txBox="1"/>
          <p:nvPr/>
        </p:nvSpPr>
        <p:spPr>
          <a:xfrm>
            <a:off x="8259975" y="3081700"/>
            <a:ext cx="121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updateCapFor</a:t>
            </a:r>
            <a:endParaRPr sz="9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Add(b)</a:t>
            </a:r>
            <a:endParaRPr sz="1100"/>
          </a:p>
        </p:txBody>
      </p:sp>
      <p:sp>
        <p:nvSpPr>
          <p:cNvPr id="693" name="Google Shape;693;p45"/>
          <p:cNvSpPr/>
          <p:nvPr/>
        </p:nvSpPr>
        <p:spPr>
          <a:xfrm>
            <a:off x="3877925" y="3825950"/>
            <a:ext cx="2412600" cy="46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5"/>
          <p:cNvSpPr txBox="1"/>
          <p:nvPr/>
        </p:nvSpPr>
        <p:spPr>
          <a:xfrm>
            <a:off x="4289225" y="3732850"/>
            <a:ext cx="2493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pdate Module Semester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5"/>
          <p:cNvSpPr/>
          <p:nvPr/>
        </p:nvSpPr>
        <p:spPr>
          <a:xfrm flipH="1" rot="10800000">
            <a:off x="3873663" y="3814697"/>
            <a:ext cx="487800" cy="2376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5"/>
          <p:cNvSpPr/>
          <p:nvPr/>
        </p:nvSpPr>
        <p:spPr>
          <a:xfrm>
            <a:off x="3877925" y="3831950"/>
            <a:ext cx="465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</a:t>
            </a:r>
            <a:endParaRPr b="1"/>
          </a:p>
        </p:txBody>
      </p:sp>
      <p:cxnSp>
        <p:nvCxnSpPr>
          <p:cNvPr id="697" name="Google Shape;697;p45"/>
          <p:cNvCxnSpPr/>
          <p:nvPr/>
        </p:nvCxnSpPr>
        <p:spPr>
          <a:xfrm flipH="1" rot="10800000">
            <a:off x="1696850" y="1575125"/>
            <a:ext cx="746400" cy="9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98" name="Google Shape;698;p45"/>
          <p:cNvSpPr/>
          <p:nvPr/>
        </p:nvSpPr>
        <p:spPr>
          <a:xfrm>
            <a:off x="2462400" y="1574175"/>
            <a:ext cx="114300" cy="3333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5"/>
          <p:cNvSpPr/>
          <p:nvPr/>
        </p:nvSpPr>
        <p:spPr>
          <a:xfrm>
            <a:off x="3458600" y="1667425"/>
            <a:ext cx="114300" cy="1386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" name="Google Shape;700;p45"/>
          <p:cNvCxnSpPr/>
          <p:nvPr/>
        </p:nvCxnSpPr>
        <p:spPr>
          <a:xfrm>
            <a:off x="2603900" y="1800225"/>
            <a:ext cx="886500" cy="12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med" w="med" type="stealth"/>
            <a:tailEnd len="sm" w="sm" type="none"/>
          </a:ln>
        </p:spPr>
      </p:cxnSp>
      <p:cxnSp>
        <p:nvCxnSpPr>
          <p:cNvPr id="701" name="Google Shape;701;p45"/>
          <p:cNvCxnSpPr/>
          <p:nvPr/>
        </p:nvCxnSpPr>
        <p:spPr>
          <a:xfrm>
            <a:off x="1706563" y="1879988"/>
            <a:ext cx="758100" cy="132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702" name="Google Shape;702;p45"/>
          <p:cNvSpPr txBox="1"/>
          <p:nvPr/>
        </p:nvSpPr>
        <p:spPr>
          <a:xfrm>
            <a:off x="1771675" y="1419825"/>
            <a:ext cx="188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</a:t>
            </a: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“2 g/A </a:t>
            </a:r>
            <a:endParaRPr sz="1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sem/Y2S2”</a:t>
            </a:r>
            <a:r>
              <a:rPr b="0" lang="en" sz="10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