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599"/>
  </p:normalViewPr>
  <p:slideViewPr>
    <p:cSldViewPr showGuides="1">
      <p:cViewPr>
        <p:scale>
          <a:sx n="125" d="100"/>
          <a:sy n="125" d="100"/>
        </p:scale>
        <p:origin x="14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9101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elete-hw </a:t>
            </a:r>
            <a:r>
              <a:rPr lang="en-US" sz="1400" dirty="0"/>
              <a:t>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46121" y="3082866"/>
            <a:ext cx="153094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0070C0"/>
                </a:solidFill>
              </a:rPr>
              <a:t>execute(“delete-hw 1”)</a:t>
            </a:r>
            <a:endParaRPr lang="en-US" sz="13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335" y="3150453"/>
            <a:ext cx="1563351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7030A0"/>
                </a:solidFill>
              </a:rPr>
              <a:t>deleteHomework(hw)</a:t>
            </a:r>
            <a:endParaRPr lang="en-US" sz="1300" dirty="0">
              <a:solidFill>
                <a:srgbClr val="7030A0"/>
              </a:solidFill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saveUltiStudent (UltiStudent)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2019-04-15T14:26:43Z</dcterms:modified>
</cp:coreProperties>
</file>