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0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58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45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26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2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9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74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0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2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2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8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1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7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81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52B81-FF4E-4E41-9492-3BD8381A155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E86ADE-1F59-449C-B883-7465BF35B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8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B5E8A-CC8E-4501-AF0D-B82167289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6" b="3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0D765-5364-4AA2-B8D4-BF3EA435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9805" y="3213824"/>
            <a:ext cx="4984375" cy="1834056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FFFF00"/>
                </a:solidFill>
              </a:rPr>
              <a:t>Locations to Open Asian Restaurants in Edmonton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56E5-7C36-4B63-9046-7CA1FC5E3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861" y="5269656"/>
            <a:ext cx="4330262" cy="683284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FFFF00"/>
                </a:solidFill>
              </a:rPr>
              <a:t>By David Hyun Jun Shim</a:t>
            </a:r>
          </a:p>
        </p:txBody>
      </p:sp>
    </p:spTree>
    <p:extLst>
      <p:ext uri="{BB962C8B-B14F-4D97-AF65-F5344CB8AC3E}">
        <p14:creationId xmlns:p14="http://schemas.microsoft.com/office/powerpoint/2010/main" val="410729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54AE-5560-468E-A7AE-80D37C8A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873C3-190D-475E-9E69-DCF01AA593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7607" y="1661697"/>
            <a:ext cx="5943600" cy="125666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600BE-37F3-4BDA-A727-1E865FA222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607" y="3301240"/>
            <a:ext cx="594360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D53D8-0444-4297-A2A8-7C21AB99CD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7607" y="4938490"/>
            <a:ext cx="5943600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FA4EAE-F8D5-4732-ABD2-4EB3E2DCF6BD}"/>
              </a:ext>
            </a:extLst>
          </p:cNvPr>
          <p:cNvSpPr txBox="1">
            <a:spLocks/>
          </p:cNvSpPr>
          <p:nvPr/>
        </p:nvSpPr>
        <p:spPr>
          <a:xfrm>
            <a:off x="8330515" y="1557969"/>
            <a:ext cx="3861485" cy="159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b="1" dirty="0"/>
              <a:t>Cluster 2</a:t>
            </a:r>
          </a:p>
          <a:p>
            <a:pPr marL="0" indent="0">
              <a:buNone/>
            </a:pPr>
            <a:r>
              <a:rPr lang="en-CA" dirty="0"/>
              <a:t>Central Londonderry(4): American Restaurant                (2</a:t>
            </a:r>
            <a:r>
              <a:rPr lang="en-CA" baseline="30000" dirty="0"/>
              <a:t>nd</a:t>
            </a:r>
            <a:r>
              <a:rPr lang="en-CA" dirty="0"/>
              <a:t> and 3</a:t>
            </a:r>
            <a:r>
              <a:rPr lang="en-CA" baseline="30000" dirty="0"/>
              <a:t>rd</a:t>
            </a:r>
            <a:r>
              <a:rPr lang="en-CA" dirty="0"/>
              <a:t> most common venue)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7EDFC-A9C1-4ED3-BC3E-189A12956C64}"/>
              </a:ext>
            </a:extLst>
          </p:cNvPr>
          <p:cNvSpPr txBox="1"/>
          <p:nvPr/>
        </p:nvSpPr>
        <p:spPr>
          <a:xfrm>
            <a:off x="8330515" y="3414877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CA" b="1" dirty="0"/>
              <a:t>Cluster 3</a:t>
            </a:r>
          </a:p>
          <a:p>
            <a:pPr marL="0" indent="0">
              <a:buFont typeface="Wingdings 3" charset="2"/>
              <a:buNone/>
            </a:pPr>
            <a:r>
              <a:rPr lang="en-CA" dirty="0"/>
              <a:t>Not much restaurants around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F9C00-F934-4CBD-974B-F7D8E124FD1C}"/>
              </a:ext>
            </a:extLst>
          </p:cNvPr>
          <p:cNvSpPr txBox="1"/>
          <p:nvPr/>
        </p:nvSpPr>
        <p:spPr>
          <a:xfrm>
            <a:off x="8330515" y="4938490"/>
            <a:ext cx="34208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Cluster 4</a:t>
            </a:r>
          </a:p>
          <a:p>
            <a:r>
              <a:rPr lang="en-CA" dirty="0" err="1"/>
              <a:t>Kaskitayo</a:t>
            </a:r>
            <a:r>
              <a:rPr lang="en-CA" dirty="0"/>
              <a:t>(13): </a:t>
            </a:r>
          </a:p>
          <a:p>
            <a:r>
              <a:rPr lang="en-CA" dirty="0"/>
              <a:t>American Restaurant </a:t>
            </a:r>
          </a:p>
          <a:p>
            <a:r>
              <a:rPr lang="en-CA" dirty="0"/>
              <a:t>(2</a:t>
            </a:r>
            <a:r>
              <a:rPr lang="en-CA" baseline="30000" dirty="0"/>
              <a:t>nd</a:t>
            </a:r>
            <a:r>
              <a:rPr lang="en-CA" dirty="0"/>
              <a:t> most common venue)</a:t>
            </a:r>
          </a:p>
        </p:txBody>
      </p:sp>
    </p:spTree>
    <p:extLst>
      <p:ext uri="{BB962C8B-B14F-4D97-AF65-F5344CB8AC3E}">
        <p14:creationId xmlns:p14="http://schemas.microsoft.com/office/powerpoint/2010/main" val="186800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16A5-0608-4008-BB03-FF367368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AF562-3105-4A2D-B3BD-AE7A3D194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492405"/>
            <a:ext cx="6175647" cy="3369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AF0E1-4113-4C48-9FB8-36EA46C140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5220738"/>
            <a:ext cx="6175646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A2627-814C-4821-AF3E-81084042E2FA}"/>
              </a:ext>
            </a:extLst>
          </p:cNvPr>
          <p:cNvSpPr txBox="1"/>
          <p:nvPr/>
        </p:nvSpPr>
        <p:spPr>
          <a:xfrm>
            <a:off x="8771117" y="1484238"/>
            <a:ext cx="3420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Cluster 5</a:t>
            </a:r>
          </a:p>
          <a:p>
            <a:r>
              <a:rPr lang="en-CA" dirty="0"/>
              <a:t>Not Many Restaurants around.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2151B-4C41-45D4-B472-8EB9BD9702DA}"/>
              </a:ext>
            </a:extLst>
          </p:cNvPr>
          <p:cNvSpPr txBox="1"/>
          <p:nvPr/>
        </p:nvSpPr>
        <p:spPr>
          <a:xfrm>
            <a:off x="8986892" y="5220738"/>
            <a:ext cx="312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Cluster 6</a:t>
            </a:r>
          </a:p>
          <a:p>
            <a:r>
              <a:rPr lang="en-CA" dirty="0"/>
              <a:t>Southwest Edmonton (19):</a:t>
            </a:r>
          </a:p>
          <a:p>
            <a:r>
              <a:rPr lang="en-CA" dirty="0"/>
              <a:t>(2</a:t>
            </a:r>
            <a:r>
              <a:rPr lang="en-CA" baseline="30000" dirty="0"/>
              <a:t>nd</a:t>
            </a:r>
            <a:r>
              <a:rPr lang="en-CA" dirty="0"/>
              <a:t> most common venue)</a:t>
            </a:r>
          </a:p>
        </p:txBody>
      </p:sp>
    </p:spTree>
    <p:extLst>
      <p:ext uri="{BB962C8B-B14F-4D97-AF65-F5344CB8AC3E}">
        <p14:creationId xmlns:p14="http://schemas.microsoft.com/office/powerpoint/2010/main" val="10691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0BC-F61D-4972-8105-048D3EB4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5F8A-7A09-4886-A856-0FA1C48A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300" y="2144751"/>
            <a:ext cx="7134651" cy="2181922"/>
          </a:xfrm>
        </p:spPr>
        <p:txBody>
          <a:bodyPr>
            <a:normAutofit/>
          </a:bodyPr>
          <a:lstStyle/>
          <a:p>
            <a:r>
              <a:rPr lang="en-CA" sz="2400" dirty="0"/>
              <a:t>Best Locations:</a:t>
            </a:r>
          </a:p>
          <a:p>
            <a:pPr lvl="1"/>
            <a:r>
              <a:rPr lang="en-CA" sz="2000" dirty="0"/>
              <a:t>North Edmonton: </a:t>
            </a:r>
            <a:r>
              <a:rPr lang="en-CA" sz="2000" b="1" u="sng" dirty="0"/>
              <a:t>Central Londonderry</a:t>
            </a:r>
          </a:p>
          <a:p>
            <a:pPr lvl="1"/>
            <a:r>
              <a:rPr lang="en-CA" sz="2000" dirty="0"/>
              <a:t>South Edmonton: </a:t>
            </a:r>
            <a:r>
              <a:rPr lang="en-CA" sz="2000" b="1" u="sng" dirty="0"/>
              <a:t>Southwest Edmonton</a:t>
            </a:r>
            <a:r>
              <a:rPr lang="en-CA" sz="2000" dirty="0"/>
              <a:t>, </a:t>
            </a:r>
            <a:r>
              <a:rPr lang="en-CA" sz="2000" b="1" u="sng" dirty="0" err="1"/>
              <a:t>Kaskitayo</a:t>
            </a:r>
            <a:endParaRPr lang="en-CA" sz="2000" b="1" u="sng" dirty="0"/>
          </a:p>
          <a:p>
            <a:pPr lvl="1"/>
            <a:r>
              <a:rPr lang="en-CA" sz="2000" dirty="0"/>
              <a:t>Central Edmonton: </a:t>
            </a:r>
            <a:r>
              <a:rPr lang="en-CA" sz="2000" b="1" u="sng" dirty="0"/>
              <a:t>Bonnie Doon</a:t>
            </a:r>
          </a:p>
        </p:txBody>
      </p:sp>
    </p:spTree>
    <p:extLst>
      <p:ext uri="{BB962C8B-B14F-4D97-AF65-F5344CB8AC3E}">
        <p14:creationId xmlns:p14="http://schemas.microsoft.com/office/powerpoint/2010/main" val="381213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1FC1-1C4A-4806-B9F4-B11B34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225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12543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monton Cityscape Edmonton is one of Canada's Hottest Destinations">
            <a:extLst>
              <a:ext uri="{FF2B5EF4-FFF2-40B4-BE49-F238E27FC236}">
                <a16:creationId xmlns:a16="http://schemas.microsoft.com/office/drawing/2014/main" id="{3BDDA121-7FB2-4121-A4AE-A60B2897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215E-C5BF-4CCA-80ED-7FB9031D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744" y="47625"/>
            <a:ext cx="6147956" cy="2619375"/>
          </a:xfrm>
        </p:spPr>
        <p:txBody>
          <a:bodyPr/>
          <a:lstStyle/>
          <a:p>
            <a:r>
              <a:rPr lang="en-CA" dirty="0"/>
              <a:t>Capital City of Alberta</a:t>
            </a:r>
          </a:p>
          <a:p>
            <a:r>
              <a:rPr lang="en-CA" dirty="0"/>
              <a:t>1.5million population</a:t>
            </a:r>
          </a:p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largest city in Alberta </a:t>
            </a:r>
          </a:p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largest municipality in Canada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9698D-1A1B-4440-898B-BC99160C4097}"/>
              </a:ext>
            </a:extLst>
          </p:cNvPr>
          <p:cNvSpPr txBox="1"/>
          <p:nvPr/>
        </p:nvSpPr>
        <p:spPr>
          <a:xfrm>
            <a:off x="3799268" y="5653825"/>
            <a:ext cx="792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Ref: https://www.forbes.com/sites/sandramacgregor/2020/01/09/discover-why-edmonton-is-one-of-canadas-hottest-destinations/?sh=293baf574967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09245-9B90-4FD9-B5F0-AF4A479351DF}"/>
              </a:ext>
            </a:extLst>
          </p:cNvPr>
          <p:cNvSpPr/>
          <p:nvPr/>
        </p:nvSpPr>
        <p:spPr>
          <a:xfrm>
            <a:off x="1920972" y="895647"/>
            <a:ext cx="47707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Edmonton</a:t>
            </a:r>
          </a:p>
        </p:txBody>
      </p:sp>
    </p:spTree>
    <p:extLst>
      <p:ext uri="{BB962C8B-B14F-4D97-AF65-F5344CB8AC3E}">
        <p14:creationId xmlns:p14="http://schemas.microsoft.com/office/powerpoint/2010/main" val="11337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883D-3352-4E5F-B0C4-33F5F9B7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AFEE-9456-4740-A22F-E364BB97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Majority of Asian immigrants in Edmonton choose to open their restaurant business.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Determine perfect locations for immigrant Asians to open their Asian restaurants.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916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D702-2816-4EC6-98AB-7F9940F9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69" y="621524"/>
            <a:ext cx="2487168" cy="5614951"/>
          </a:xfrm>
        </p:spPr>
        <p:txBody>
          <a:bodyPr>
            <a:normAutofit/>
          </a:bodyPr>
          <a:lstStyle/>
          <a:p>
            <a:r>
              <a:rPr lang="en-CA" sz="32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ACF0-4AA2-49DD-B6A7-217DF32C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798" y="894274"/>
            <a:ext cx="6804596" cy="280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Collect the data from Wikipedia: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https://en.wikipedia.org/wiki/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List_of_postal_codes_of_Canada:_T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’</a:t>
            </a:r>
            <a:endParaRPr lang="en-CA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A922C1-947A-4556-8340-4A7EB6AAA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8753" y="2296719"/>
            <a:ext cx="8183026" cy="29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C6DC-7E56-42E7-A4E4-7A5E7103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8072-B202-446A-B071-8944128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8636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Edmonton Neighborhood Map created using Folium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F78C0-F49C-4A12-B87A-7E1CFBD2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32" y="2316317"/>
            <a:ext cx="590753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432B-2872-4D85-BBB8-EF2B7B62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5671-194E-4463-85E0-C2017DAB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786484"/>
          </a:xfrm>
        </p:spPr>
        <p:txBody>
          <a:bodyPr/>
          <a:lstStyle/>
          <a:p>
            <a:r>
              <a:rPr lang="en-CA" dirty="0"/>
              <a:t>Using Foursquare API, collect a list of venues and its categories around each neighborhood.</a:t>
            </a:r>
          </a:p>
          <a:p>
            <a:r>
              <a:rPr lang="en-CA" dirty="0"/>
              <a:t>Group rows by neighborhood and by taking means </a:t>
            </a:r>
            <a:r>
              <a:rPr lang="en-US" dirty="0"/>
              <a:t> of the frequency of occurrence of each category</a:t>
            </a:r>
          </a:p>
          <a:p>
            <a:r>
              <a:rPr lang="en-CA" dirty="0"/>
              <a:t>Print top ten common venues for each neighborhood.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2F172-B2D7-40AD-AE69-E214F16E5F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3688627"/>
            <a:ext cx="8617765" cy="24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9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519A9-822E-4CD7-9A42-62A5460A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 dirty="0"/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7F6B-99D0-47F0-AE2E-CCFAF2F5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/>
              <a:t>Hierarchical Clustering </a:t>
            </a:r>
          </a:p>
          <a:p>
            <a:pPr marL="0" indent="0">
              <a:buNone/>
            </a:pPr>
            <a:r>
              <a:rPr lang="en-CA" sz="16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Based on the diagram, we choose cluster number 6 for k-means clustering. </a:t>
            </a:r>
          </a:p>
          <a:p>
            <a:pPr marL="0" indent="0">
              <a:buNone/>
            </a:pPr>
            <a:r>
              <a:rPr lang="en-CA" sz="16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We cut off at distance=1.0 to figure the proper cluster label.</a:t>
            </a:r>
            <a:endParaRPr lang="en-CA" sz="1600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6385655-FD9B-4B3E-B551-76246ECBE7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9543" y="1084782"/>
            <a:ext cx="6953577" cy="436336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D42D-26D0-4552-B7D4-4894791D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6FEC-68B5-4EEA-BB3C-79FDE5E3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82" y="2133600"/>
            <a:ext cx="3657601" cy="2471854"/>
          </a:xfrm>
        </p:spPr>
        <p:txBody>
          <a:bodyPr/>
          <a:lstStyle/>
          <a:p>
            <a:r>
              <a:rPr lang="en-CA" dirty="0"/>
              <a:t>Map created using Folium package</a:t>
            </a:r>
          </a:p>
          <a:p>
            <a:r>
              <a:rPr lang="en-CA" dirty="0"/>
              <a:t>Grouped based on six clusters.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FABCA-2BBA-47B4-B4B7-B8AF30BA3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823255"/>
            <a:ext cx="5287010" cy="477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FAF53-7A23-421A-8A5F-7BDE6E43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988" y="4776640"/>
            <a:ext cx="2895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0A95-3B7E-4184-8A90-FA6B434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9E70-B312-45E1-987E-DCBFAEF2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61" y="1904576"/>
            <a:ext cx="3861485" cy="459422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Cluster 1</a:t>
            </a:r>
          </a:p>
          <a:p>
            <a:pPr marL="0" indent="0">
              <a:buNone/>
            </a:pPr>
            <a:r>
              <a:rPr lang="en-CA" dirty="0"/>
              <a:t>Central Bonnie Doon(5): American Restaurant                 (1</a:t>
            </a:r>
            <a:r>
              <a:rPr lang="en-CA" baseline="30000" dirty="0"/>
              <a:t>st</a:t>
            </a:r>
            <a:r>
              <a:rPr lang="en-CA" dirty="0"/>
              <a:t> most common venue)</a:t>
            </a:r>
          </a:p>
          <a:p>
            <a:pPr marL="0" indent="0">
              <a:buNone/>
            </a:pPr>
            <a:r>
              <a:rPr lang="en-CA" dirty="0"/>
              <a:t>South Bonnie Doon(7):   American Restaurant                                   (1</a:t>
            </a:r>
            <a:r>
              <a:rPr lang="en-CA" baseline="30000" dirty="0"/>
              <a:t>st</a:t>
            </a:r>
            <a:r>
              <a:rPr lang="en-CA" dirty="0"/>
              <a:t> most common venue) Mediterranean                           (3</a:t>
            </a:r>
            <a:r>
              <a:rPr lang="en-CA" baseline="30000" dirty="0"/>
              <a:t>rd</a:t>
            </a:r>
            <a:r>
              <a:rPr lang="en-CA" dirty="0"/>
              <a:t> most common venue)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E1AC1-8DFB-47FA-A5B0-D64EA6349B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4839" y="1832572"/>
            <a:ext cx="5896867" cy="45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57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331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Locations to Open Asian Restaurants in Edmonton</vt:lpstr>
      <vt:lpstr>PowerPoint Presentation</vt:lpstr>
      <vt:lpstr>Business Problem</vt:lpstr>
      <vt:lpstr>Data</vt:lpstr>
      <vt:lpstr>Data</vt:lpstr>
      <vt:lpstr>Methodology</vt:lpstr>
      <vt:lpstr>Methodology</vt:lpstr>
      <vt:lpstr>Results and Discussion</vt:lpstr>
      <vt:lpstr>Results and Discussion</vt:lpstr>
      <vt:lpstr>Results and Discussion</vt:lpstr>
      <vt:lpstr>Results and Discussion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Locations to Open Asian Restaurants in Edmonton</dc:title>
  <dc:creator>medavid1991@gmail.com</dc:creator>
  <cp:lastModifiedBy>medavid1991@gmail.com</cp:lastModifiedBy>
  <cp:revision>16</cp:revision>
  <dcterms:created xsi:type="dcterms:W3CDTF">2021-05-22T00:27:23Z</dcterms:created>
  <dcterms:modified xsi:type="dcterms:W3CDTF">2021-05-22T01:42:52Z</dcterms:modified>
</cp:coreProperties>
</file>