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6" r:id="rId4"/>
    <p:sldId id="262" r:id="rId5"/>
    <p:sldId id="263" r:id="rId6"/>
    <p:sldId id="264" r:id="rId7"/>
    <p:sldId id="267" r:id="rId8"/>
    <p:sldId id="25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D41"/>
    <a:srgbClr val="D37A03"/>
    <a:srgbClr val="F24448"/>
    <a:srgbClr val="FF7619"/>
    <a:srgbClr val="FB9815"/>
    <a:srgbClr val="EE8A04"/>
    <a:srgbClr val="FF6600"/>
    <a:srgbClr val="EA64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2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0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7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9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5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D953-1579-4DF7-AF33-EF8F1C352A10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0.sv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63347220-9BFE-4EAB-8163-AEC8C891515B}"/>
              </a:ext>
            </a:extLst>
          </p:cNvPr>
          <p:cNvSpPr/>
          <p:nvPr/>
        </p:nvSpPr>
        <p:spPr>
          <a:xfrm>
            <a:off x="1043332" y="4183602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759425" y="4006775"/>
            <a:ext cx="985129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1448680" y="1266702"/>
            <a:ext cx="3562852" cy="1568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7FA65BF0-A886-464D-8CA4-2238E00D583B}"/>
              </a:ext>
            </a:extLst>
          </p:cNvPr>
          <p:cNvSpPr/>
          <p:nvPr/>
        </p:nvSpPr>
        <p:spPr>
          <a:xfrm>
            <a:off x="3424081" y="4186832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矢印: 五方向 34">
            <a:extLst>
              <a:ext uri="{FF2B5EF4-FFF2-40B4-BE49-F238E27FC236}">
                <a16:creationId xmlns:a16="http://schemas.microsoft.com/office/drawing/2014/main" id="{6822B0CA-508C-4201-A90E-6F0F6BC0B93F}"/>
              </a:ext>
            </a:extLst>
          </p:cNvPr>
          <p:cNvSpPr/>
          <p:nvPr/>
        </p:nvSpPr>
        <p:spPr>
          <a:xfrm>
            <a:off x="3175891" y="4010006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5C912F1D-E585-4354-A5A8-FACD4C5E83A0}"/>
              </a:ext>
            </a:extLst>
          </p:cNvPr>
          <p:cNvSpPr/>
          <p:nvPr/>
        </p:nvSpPr>
        <p:spPr>
          <a:xfrm>
            <a:off x="5852956" y="4201119"/>
            <a:ext cx="2022842" cy="173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矢印: 五方向 34">
            <a:extLst>
              <a:ext uri="{FF2B5EF4-FFF2-40B4-BE49-F238E27FC236}">
                <a16:creationId xmlns:a16="http://schemas.microsoft.com/office/drawing/2014/main" id="{8F73E85A-7EB3-4BD8-A9D8-4C19D5C3AE52}"/>
              </a:ext>
            </a:extLst>
          </p:cNvPr>
          <p:cNvSpPr/>
          <p:nvPr/>
        </p:nvSpPr>
        <p:spPr>
          <a:xfrm>
            <a:off x="5576191" y="4024293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矢印: 五方向 34">
            <a:extLst>
              <a:ext uri="{FF2B5EF4-FFF2-40B4-BE49-F238E27FC236}">
                <a16:creationId xmlns:a16="http://schemas.microsoft.com/office/drawing/2014/main" id="{7EADED9C-215F-4C3C-96E0-15B5CE7C6B21}"/>
              </a:ext>
            </a:extLst>
          </p:cNvPr>
          <p:cNvSpPr/>
          <p:nvPr/>
        </p:nvSpPr>
        <p:spPr>
          <a:xfrm>
            <a:off x="1022633" y="1189219"/>
            <a:ext cx="121804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57" name="Rectangle 35">
            <a:extLst>
              <a:ext uri="{FF2B5EF4-FFF2-40B4-BE49-F238E27FC236}">
                <a16:creationId xmlns:a16="http://schemas.microsoft.com/office/drawing/2014/main" id="{9C02943A-9360-4F7F-B5BE-85BC3EF73779}"/>
              </a:ext>
            </a:extLst>
          </p:cNvPr>
          <p:cNvSpPr/>
          <p:nvPr/>
        </p:nvSpPr>
        <p:spPr>
          <a:xfrm>
            <a:off x="1448681" y="2959240"/>
            <a:ext cx="5954407" cy="747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5" name="矢印: 五方向 34">
            <a:extLst>
              <a:ext uri="{FF2B5EF4-FFF2-40B4-BE49-F238E27FC236}">
                <a16:creationId xmlns:a16="http://schemas.microsoft.com/office/drawing/2014/main" id="{DEDD7A6C-0E83-470F-80E9-A924484A4B92}"/>
              </a:ext>
            </a:extLst>
          </p:cNvPr>
          <p:cNvSpPr/>
          <p:nvPr/>
        </p:nvSpPr>
        <p:spPr>
          <a:xfrm>
            <a:off x="1022633" y="2943106"/>
            <a:ext cx="1168576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83F6A9F-795D-4384-A9A5-BFB5953D19CD}"/>
              </a:ext>
            </a:extLst>
          </p:cNvPr>
          <p:cNvSpPr/>
          <p:nvPr/>
        </p:nvSpPr>
        <p:spPr>
          <a:xfrm>
            <a:off x="5131845" y="1266703"/>
            <a:ext cx="2271240" cy="158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07915D-D511-4C14-B7C7-3B7AC1B0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79" y="3942622"/>
            <a:ext cx="229222" cy="469070"/>
          </a:xfrm>
          <a:prstGeom prst="rect">
            <a:avLst/>
          </a:prstGeom>
        </p:spPr>
      </p:pic>
      <p:pic>
        <p:nvPicPr>
          <p:cNvPr id="7" name="図 6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94ED462D-AF9F-4C05-B179-17C9714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24699" y="1032885"/>
            <a:ext cx="248352" cy="512777"/>
          </a:xfrm>
          <a:prstGeom prst="rect">
            <a:avLst/>
          </a:prstGeom>
        </p:spPr>
      </p:pic>
      <p:sp>
        <p:nvSpPr>
          <p:cNvPr id="74" name="矢印: 五方向 34">
            <a:extLst>
              <a:ext uri="{FF2B5EF4-FFF2-40B4-BE49-F238E27FC236}">
                <a16:creationId xmlns:a16="http://schemas.microsoft.com/office/drawing/2014/main" id="{D268D7F5-8CC0-4315-B17D-EF117FA5EDF2}"/>
              </a:ext>
            </a:extLst>
          </p:cNvPr>
          <p:cNvSpPr/>
          <p:nvPr/>
        </p:nvSpPr>
        <p:spPr>
          <a:xfrm>
            <a:off x="4864897" y="1159142"/>
            <a:ext cx="1419047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BFF789F8-597E-49DC-84DE-D3199756A9AD}"/>
              </a:ext>
            </a:extLst>
          </p:cNvPr>
          <p:cNvSpPr/>
          <p:nvPr/>
        </p:nvSpPr>
        <p:spPr>
          <a:xfrm>
            <a:off x="5941112" y="4802035"/>
            <a:ext cx="1840594" cy="273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1DA6F737-682C-41B4-B3F2-BE8A3A74DB8F}"/>
              </a:ext>
            </a:extLst>
          </p:cNvPr>
          <p:cNvSpPr/>
          <p:nvPr/>
        </p:nvSpPr>
        <p:spPr>
          <a:xfrm>
            <a:off x="3470559" y="4443969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6FD441-B404-4199-A089-99A0C6E40259}"/>
              </a:ext>
            </a:extLst>
          </p:cNvPr>
          <p:cNvSpPr/>
          <p:nvPr/>
        </p:nvSpPr>
        <p:spPr>
          <a:xfrm>
            <a:off x="1506313" y="1832755"/>
            <a:ext cx="857666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監査ログを集約し、セキュアに保存すると共に、解析手段を提供します。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647057C2-1466-4ABD-974D-5BF60618A0CF}"/>
              </a:ext>
            </a:extLst>
          </p:cNvPr>
          <p:cNvSpPr/>
          <p:nvPr/>
        </p:nvSpPr>
        <p:spPr>
          <a:xfrm>
            <a:off x="4038033" y="839740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22940B-72CF-4B56-B77F-30C25E19CD04}"/>
              </a:ext>
            </a:extLst>
          </p:cNvPr>
          <p:cNvSpPr/>
          <p:nvPr/>
        </p:nvSpPr>
        <p:spPr>
          <a:xfrm>
            <a:off x="5261216" y="1855841"/>
            <a:ext cx="567000" cy="540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インフラ構成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083CA46-075B-4791-9497-211B02F74685}"/>
              </a:ext>
            </a:extLst>
          </p:cNvPr>
          <p:cNvSpPr/>
          <p:nvPr/>
        </p:nvSpPr>
        <p:spPr>
          <a:xfrm>
            <a:off x="5686970" y="2273395"/>
            <a:ext cx="567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開発支援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642857D-ABDD-4A10-929B-BE7DE6A2BD16}"/>
              </a:ext>
            </a:extLst>
          </p:cNvPr>
          <p:cNvSpPr/>
          <p:nvPr/>
        </p:nvSpPr>
        <p:spPr>
          <a:xfrm>
            <a:off x="6553781" y="2267256"/>
            <a:ext cx="567000" cy="5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運用支援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  <a:endParaRPr lang="en-US" altLang="ja-JP" sz="788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8F68E46-2D2F-4141-A293-677790DF9FA2}"/>
              </a:ext>
            </a:extLst>
          </p:cNvPr>
          <p:cNvSpPr/>
          <p:nvPr/>
        </p:nvSpPr>
        <p:spPr>
          <a:xfrm>
            <a:off x="6123561" y="1846504"/>
            <a:ext cx="567000" cy="540000"/>
          </a:xfrm>
          <a:prstGeom prst="ellipse">
            <a:avLst/>
          </a:prstGeom>
          <a:solidFill>
            <a:srgbClr val="FF761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サービス</a:t>
            </a:r>
            <a:endParaRPr lang="en-US" altLang="ja-JP" sz="788" dirty="0"/>
          </a:p>
          <a:p>
            <a:pPr algn="ctr"/>
            <a:r>
              <a:rPr lang="ja-JP" altLang="en-US" sz="788" dirty="0"/>
              <a:t>構成</a:t>
            </a:r>
            <a:endParaRPr lang="en-US" altLang="ja-JP" sz="788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ABAF69D2-B8F2-4229-AD88-B73E3155736A}"/>
              </a:ext>
            </a:extLst>
          </p:cNvPr>
          <p:cNvSpPr/>
          <p:nvPr/>
        </p:nvSpPr>
        <p:spPr>
          <a:xfrm>
            <a:off x="3519265" y="4834773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92F484-2446-4837-923E-437D4E7C7F93}"/>
              </a:ext>
            </a:extLst>
          </p:cNvPr>
          <p:cNvSpPr/>
          <p:nvPr/>
        </p:nvSpPr>
        <p:spPr>
          <a:xfrm>
            <a:off x="3519265" y="5213391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B0C8C9F-3B37-4B7D-9EF7-F4F75828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81" y="3934387"/>
            <a:ext cx="229222" cy="4773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3D9C0E0-F2C4-4BC3-98EB-06A066BAD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90" y="3950205"/>
            <a:ext cx="229007" cy="468631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47F55758-435C-404D-AFED-5D5661BDF8EA}"/>
              </a:ext>
            </a:extLst>
          </p:cNvPr>
          <p:cNvSpPr/>
          <p:nvPr/>
        </p:nvSpPr>
        <p:spPr>
          <a:xfrm>
            <a:off x="1098832" y="4443968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クラウド開発経験が豊富なチーム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最新サービスを利用したいチーム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FE08426A-4D62-45D9-8FDD-DBFA6EEEC41A}"/>
              </a:ext>
            </a:extLst>
          </p:cNvPr>
          <p:cNvSpPr/>
          <p:nvPr/>
        </p:nvSpPr>
        <p:spPr>
          <a:xfrm>
            <a:off x="1140394" y="4834771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BB960C86-5432-4BB7-913A-67D011002738}"/>
              </a:ext>
            </a:extLst>
          </p:cNvPr>
          <p:cNvSpPr/>
          <p:nvPr/>
        </p:nvSpPr>
        <p:spPr>
          <a:xfrm>
            <a:off x="1140394" y="5213390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90C377F7-6897-49C2-9A52-71B1FEEE8BF6}"/>
              </a:ext>
            </a:extLst>
          </p:cNvPr>
          <p:cNvSpPr/>
          <p:nvPr/>
        </p:nvSpPr>
        <p:spPr>
          <a:xfrm>
            <a:off x="2240679" y="4834772"/>
            <a:ext cx="747539" cy="6879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CBEA8F85-1736-450D-A366-435B5EABD4A8}"/>
              </a:ext>
            </a:extLst>
          </p:cNvPr>
          <p:cNvSpPr/>
          <p:nvPr/>
        </p:nvSpPr>
        <p:spPr>
          <a:xfrm>
            <a:off x="5872365" y="444397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クラウド開発経験が無いチーム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インフラが不慣れなチーム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6" name="図 6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32077019-B215-4E0C-B9B1-1CC197F5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0" y="3934388"/>
            <a:ext cx="229222" cy="46863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B2D79E9-92CB-4364-BED2-63FA847E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91" y="3949766"/>
            <a:ext cx="229222" cy="469070"/>
          </a:xfrm>
          <a:prstGeom prst="rect">
            <a:avLst/>
          </a:prstGeom>
        </p:spPr>
      </p:pic>
      <p:pic>
        <p:nvPicPr>
          <p:cNvPr id="68" name="図 67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3CD5F0A-C5F8-4BD1-BDB6-9D83AA7D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74" y="3941532"/>
            <a:ext cx="229222" cy="477305"/>
          </a:xfrm>
          <a:prstGeom prst="rect">
            <a:avLst/>
          </a:prstGeom>
        </p:spPr>
      </p:pic>
      <p:sp>
        <p:nvSpPr>
          <p:cNvPr id="69" name="楕円 68">
            <a:extLst>
              <a:ext uri="{FF2B5EF4-FFF2-40B4-BE49-F238E27FC236}">
                <a16:creationId xmlns:a16="http://schemas.microsoft.com/office/drawing/2014/main" id="{B468B151-9FF4-4C64-AB5D-A1603305D1E7}"/>
              </a:ext>
            </a:extLst>
          </p:cNvPr>
          <p:cNvSpPr/>
          <p:nvPr/>
        </p:nvSpPr>
        <p:spPr>
          <a:xfrm>
            <a:off x="4622392" y="4805669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4492435-146B-4245-84F9-B0118BC33DAF}"/>
              </a:ext>
            </a:extLst>
          </p:cNvPr>
          <p:cNvSpPr/>
          <p:nvPr/>
        </p:nvSpPr>
        <p:spPr>
          <a:xfrm>
            <a:off x="4958708" y="5142576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7785C050-9F8D-48A5-AFBA-F9B8196D75E2}"/>
              </a:ext>
            </a:extLst>
          </p:cNvPr>
          <p:cNvSpPr/>
          <p:nvPr/>
        </p:nvSpPr>
        <p:spPr>
          <a:xfrm>
            <a:off x="3450633" y="444397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そこそこクラウド開発経験があるチーム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インフラを理解しているチーム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4331E6DB-58B2-4E63-A999-55E95AFFEA57}"/>
              </a:ext>
            </a:extLst>
          </p:cNvPr>
          <p:cNvSpPr/>
          <p:nvPr/>
        </p:nvSpPr>
        <p:spPr>
          <a:xfrm>
            <a:off x="7421611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E39D14BE-B4C3-485A-BAD4-716A978C5D95}"/>
              </a:ext>
            </a:extLst>
          </p:cNvPr>
          <p:cNvSpPr/>
          <p:nvPr/>
        </p:nvSpPr>
        <p:spPr>
          <a:xfrm>
            <a:off x="4999879" y="3758537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0CBE25CC-C3F6-4695-A137-C97DE06CCBC4}"/>
              </a:ext>
            </a:extLst>
          </p:cNvPr>
          <p:cNvSpPr/>
          <p:nvPr/>
        </p:nvSpPr>
        <p:spPr>
          <a:xfrm>
            <a:off x="4628403" y="3758537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A7516B0E-2A88-4BE4-B13A-9ECDED4FBFAF}"/>
              </a:ext>
            </a:extLst>
          </p:cNvPr>
          <p:cNvSpPr/>
          <p:nvPr/>
        </p:nvSpPr>
        <p:spPr>
          <a:xfrm>
            <a:off x="2049511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熟練者</a:t>
            </a:r>
            <a:endParaRPr lang="en-US" altLang="ja-JP" sz="6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590C23CF-0951-4448-9F7F-CEAB3DF50979}"/>
              </a:ext>
            </a:extLst>
          </p:cNvPr>
          <p:cNvSpPr/>
          <p:nvPr/>
        </p:nvSpPr>
        <p:spPr>
          <a:xfrm>
            <a:off x="2663872" y="3751393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D03CFEF2-64A1-4505-9F3A-6518FAF6558F}"/>
              </a:ext>
            </a:extLst>
          </p:cNvPr>
          <p:cNvSpPr/>
          <p:nvPr/>
        </p:nvSpPr>
        <p:spPr>
          <a:xfrm>
            <a:off x="2335260" y="3751393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16056290-23DE-4E71-AE86-2EE9C2282678}"/>
              </a:ext>
            </a:extLst>
          </p:cNvPr>
          <p:cNvCxnSpPr>
            <a:cxnSpLocks/>
          </p:cNvCxnSpPr>
          <p:nvPr/>
        </p:nvCxnSpPr>
        <p:spPr>
          <a:xfrm rot="10800000">
            <a:off x="1483363" y="2316671"/>
            <a:ext cx="4509377" cy="3448335"/>
          </a:xfrm>
          <a:prstGeom prst="bentConnector3">
            <a:avLst>
              <a:gd name="adj1" fmla="val 120814"/>
            </a:avLst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>
            <a:extLst>
              <a:ext uri="{FF2B5EF4-FFF2-40B4-BE49-F238E27FC236}">
                <a16:creationId xmlns:a16="http://schemas.microsoft.com/office/drawing/2014/main" id="{CE8CF5AA-3BAD-4415-9EEC-A8D2EEF9FA5F}"/>
              </a:ext>
            </a:extLst>
          </p:cNvPr>
          <p:cNvSpPr/>
          <p:nvPr/>
        </p:nvSpPr>
        <p:spPr>
          <a:xfrm>
            <a:off x="1140394" y="5609130"/>
            <a:ext cx="1847822" cy="2821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01" name="図 10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84A96D6-6220-425E-BE0D-AA466F1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31881" y="1032885"/>
            <a:ext cx="248352" cy="512777"/>
          </a:xfrm>
          <a:prstGeom prst="rect">
            <a:avLst/>
          </a:prstGeom>
        </p:spPr>
      </p:pic>
      <p:sp>
        <p:nvSpPr>
          <p:cNvPr id="40" name="楕円 39">
            <a:extLst>
              <a:ext uri="{FF2B5EF4-FFF2-40B4-BE49-F238E27FC236}">
                <a16:creationId xmlns:a16="http://schemas.microsoft.com/office/drawing/2014/main" id="{8F268472-15F5-4AB4-8F07-84D3A0A355D4}"/>
              </a:ext>
            </a:extLst>
          </p:cNvPr>
          <p:cNvSpPr/>
          <p:nvPr/>
        </p:nvSpPr>
        <p:spPr>
          <a:xfrm>
            <a:off x="6886369" y="5147675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23A3369-1523-4B42-8881-2CB649B7228E}"/>
              </a:ext>
            </a:extLst>
          </p:cNvPr>
          <p:cNvSpPr/>
          <p:nvPr/>
        </p:nvSpPr>
        <p:spPr>
          <a:xfrm>
            <a:off x="7360915" y="5142258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DDC30E3-12A2-4EA9-95FF-5F99EEB59422}"/>
              </a:ext>
            </a:extLst>
          </p:cNvPr>
          <p:cNvSpPr/>
          <p:nvPr/>
        </p:nvSpPr>
        <p:spPr>
          <a:xfrm>
            <a:off x="5931211" y="5160695"/>
            <a:ext cx="432000" cy="405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インフラ構成</a:t>
            </a: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D4E818DD-A29A-4028-8B35-58E6374AF5C6}"/>
              </a:ext>
            </a:extLst>
          </p:cNvPr>
          <p:cNvSpPr/>
          <p:nvPr/>
        </p:nvSpPr>
        <p:spPr>
          <a:xfrm>
            <a:off x="6411959" y="5148136"/>
            <a:ext cx="432000" cy="405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サービス</a:t>
            </a:r>
            <a:endParaRPr lang="en-US" altLang="ja-JP" sz="600" dirty="0"/>
          </a:p>
          <a:p>
            <a:pPr algn="ctr"/>
            <a:r>
              <a:rPr lang="ja-JP" altLang="en-US" sz="600" dirty="0"/>
              <a:t>構成</a:t>
            </a:r>
            <a:endParaRPr lang="en-US" altLang="ja-JP" sz="600" dirty="0"/>
          </a:p>
        </p:txBody>
      </p:sp>
      <p:sp>
        <p:nvSpPr>
          <p:cNvPr id="118" name="矢印: U ターン 117">
            <a:extLst>
              <a:ext uri="{FF2B5EF4-FFF2-40B4-BE49-F238E27FC236}">
                <a16:creationId xmlns:a16="http://schemas.microsoft.com/office/drawing/2014/main" id="{9A95598F-B1D0-495D-83CD-781CDE7C2D5F}"/>
              </a:ext>
            </a:extLst>
          </p:cNvPr>
          <p:cNvSpPr/>
          <p:nvPr/>
        </p:nvSpPr>
        <p:spPr>
          <a:xfrm>
            <a:off x="4483683" y="2835210"/>
            <a:ext cx="289513" cy="969008"/>
          </a:xfrm>
          <a:prstGeom prst="uturnArrow">
            <a:avLst>
              <a:gd name="adj1" fmla="val 19531"/>
              <a:gd name="adj2" fmla="val 25000"/>
              <a:gd name="adj3" fmla="val 50408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E1A274A4-B435-408B-A7E5-0BD1AF7E66A7}"/>
              </a:ext>
            </a:extLst>
          </p:cNvPr>
          <p:cNvSpPr/>
          <p:nvPr/>
        </p:nvSpPr>
        <p:spPr>
          <a:xfrm>
            <a:off x="4093826" y="318920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各種申請機能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9" name="矢印: U ターン 118">
            <a:extLst>
              <a:ext uri="{FF2B5EF4-FFF2-40B4-BE49-F238E27FC236}">
                <a16:creationId xmlns:a16="http://schemas.microsoft.com/office/drawing/2014/main" id="{89CA4D1B-287D-4886-B539-B7401955FA2F}"/>
              </a:ext>
            </a:extLst>
          </p:cNvPr>
          <p:cNvSpPr/>
          <p:nvPr/>
        </p:nvSpPr>
        <p:spPr>
          <a:xfrm>
            <a:off x="6304178" y="2857791"/>
            <a:ext cx="279932" cy="944521"/>
          </a:xfrm>
          <a:prstGeom prst="uturnArrow">
            <a:avLst>
              <a:gd name="adj1" fmla="val 19531"/>
              <a:gd name="adj2" fmla="val 25000"/>
              <a:gd name="adj3" fmla="val 45051"/>
              <a:gd name="adj4" fmla="val 43750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B1803D62-6007-4CDF-BF7E-7864EAD2C4DB}"/>
              </a:ext>
            </a:extLst>
          </p:cNvPr>
          <p:cNvSpPr/>
          <p:nvPr/>
        </p:nvSpPr>
        <p:spPr>
          <a:xfrm>
            <a:off x="5747096" y="318913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カタログ検索機能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1" name="図 12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ACF9105C-7EAC-4DD7-B990-CE7150A8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5556" y="1038901"/>
            <a:ext cx="248352" cy="512777"/>
          </a:xfrm>
          <a:prstGeom prst="rect">
            <a:avLst/>
          </a:prstGeom>
        </p:spPr>
      </p:pic>
      <p:pic>
        <p:nvPicPr>
          <p:cNvPr id="122" name="図 121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348D07B4-B1D9-46C7-A8B8-02D7AAC8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737" y="1038901"/>
            <a:ext cx="248352" cy="512777"/>
          </a:xfrm>
          <a:prstGeom prst="rect">
            <a:avLst/>
          </a:prstGeom>
        </p:spPr>
      </p:pic>
      <p:sp>
        <p:nvSpPr>
          <p:cNvPr id="123" name="Rectangle 35">
            <a:extLst>
              <a:ext uri="{FF2B5EF4-FFF2-40B4-BE49-F238E27FC236}">
                <a16:creationId xmlns:a16="http://schemas.microsoft.com/office/drawing/2014/main" id="{36404084-83B8-4791-88C6-55A8C8B0B15E}"/>
              </a:ext>
            </a:extLst>
          </p:cNvPr>
          <p:cNvSpPr/>
          <p:nvPr/>
        </p:nvSpPr>
        <p:spPr>
          <a:xfrm>
            <a:off x="6642876" y="839741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DDB938E7-BFF4-4666-BB7F-C1C7BBDB2E3D}"/>
              </a:ext>
            </a:extLst>
          </p:cNvPr>
          <p:cNvSpPr/>
          <p:nvPr/>
        </p:nvSpPr>
        <p:spPr>
          <a:xfrm>
            <a:off x="1456729" y="1589765"/>
            <a:ext cx="3128811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クラウド利用に関して全社的にガバナンスを効かせる為の仕組み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815BBDCD-94E4-4E46-8A3C-208DB137EDC5}"/>
              </a:ext>
            </a:extLst>
          </p:cNvPr>
          <p:cNvSpPr/>
          <p:nvPr/>
        </p:nvSpPr>
        <p:spPr>
          <a:xfrm>
            <a:off x="2402177" y="1832755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セキュリティポリシーからの逸脱や脅威を検知をして通知します。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Rectangle 35">
            <a:extLst>
              <a:ext uri="{FF2B5EF4-FFF2-40B4-BE49-F238E27FC236}">
                <a16:creationId xmlns:a16="http://schemas.microsoft.com/office/drawing/2014/main" id="{A1C3DDF8-8168-4D63-8AEB-F82186472D4E}"/>
              </a:ext>
            </a:extLst>
          </p:cNvPr>
          <p:cNvSpPr/>
          <p:nvPr/>
        </p:nvSpPr>
        <p:spPr>
          <a:xfrm>
            <a:off x="3268499" y="1832755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全社一括請求にて、支払い処理を代行し、社内配賦を行います。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6F48D92-26BF-4F1E-9D2F-126CA9872790}"/>
              </a:ext>
            </a:extLst>
          </p:cNvPr>
          <p:cNvSpPr/>
          <p:nvPr/>
        </p:nvSpPr>
        <p:spPr>
          <a:xfrm>
            <a:off x="4134767" y="1832756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クラウド環境と利用するユーザーの</a:t>
            </a:r>
            <a:r>
              <a:rPr lang="en-US" altLang="ja-JP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を適切に管理します。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63EAAD6D-B5A6-4088-A148-73028F787120}"/>
              </a:ext>
            </a:extLst>
          </p:cNvPr>
          <p:cNvSpPr/>
          <p:nvPr/>
        </p:nvSpPr>
        <p:spPr>
          <a:xfrm>
            <a:off x="154566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監査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599035D5-91AE-4C9C-ADA5-8646C3EDFC58}"/>
              </a:ext>
            </a:extLst>
          </p:cNvPr>
          <p:cNvSpPr/>
          <p:nvPr/>
        </p:nvSpPr>
        <p:spPr>
          <a:xfrm>
            <a:off x="2402911" y="1832757"/>
            <a:ext cx="872837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CB74EAE7-B92F-4F96-8B88-D4B15C46A793}"/>
              </a:ext>
            </a:extLst>
          </p:cNvPr>
          <p:cNvSpPr/>
          <p:nvPr/>
        </p:nvSpPr>
        <p:spPr>
          <a:xfrm>
            <a:off x="415313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組織管理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B085B25F-26B7-4D58-8DED-A3C44B308772}"/>
              </a:ext>
            </a:extLst>
          </p:cNvPr>
          <p:cNvSpPr/>
          <p:nvPr/>
        </p:nvSpPr>
        <p:spPr>
          <a:xfrm>
            <a:off x="3295881" y="1832757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請求処理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3C4CC51-A23D-4180-86B4-472A019D94C7}"/>
              </a:ext>
            </a:extLst>
          </p:cNvPr>
          <p:cNvSpPr/>
          <p:nvPr/>
        </p:nvSpPr>
        <p:spPr>
          <a:xfrm>
            <a:off x="6974935" y="1912583"/>
            <a:ext cx="351875" cy="338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>
                <a:solidFill>
                  <a:schemeClr val="bg1"/>
                </a:solidFill>
              </a:rPr>
              <a:t>その他</a:t>
            </a:r>
            <a:endParaRPr lang="en-US" altLang="ja-JP" sz="600" dirty="0">
              <a:solidFill>
                <a:schemeClr val="bg1"/>
              </a:solidFill>
            </a:endParaRP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9CDA855F-DE39-4261-88AB-41739E2D2948}"/>
              </a:ext>
            </a:extLst>
          </p:cNvPr>
          <p:cNvSpPr/>
          <p:nvPr/>
        </p:nvSpPr>
        <p:spPr>
          <a:xfrm>
            <a:off x="5171480" y="1589762"/>
            <a:ext cx="1812430" cy="24054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クラウド開発を促進する為の仕組み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544F83CF-B87A-4D79-909F-CB207915C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838101" y="3300473"/>
            <a:ext cx="168483" cy="164248"/>
          </a:xfrm>
          <a:prstGeom prst="rect">
            <a:avLst/>
          </a:prstGeom>
        </p:spPr>
      </p:pic>
      <p:pic>
        <p:nvPicPr>
          <p:cNvPr id="155" name="図 154" descr="建物, 橋 が含まれている画像&#10;&#10;自動的に生成された説明">
            <a:extLst>
              <a:ext uri="{FF2B5EF4-FFF2-40B4-BE49-F238E27FC236}">
                <a16:creationId xmlns:a16="http://schemas.microsoft.com/office/drawing/2014/main" id="{A5F856BB-0AE9-4449-9B24-E859D14D1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80" y="3244456"/>
            <a:ext cx="248135" cy="248135"/>
          </a:xfrm>
          <a:prstGeom prst="rect">
            <a:avLst/>
          </a:prstGeom>
        </p:spPr>
      </p:pic>
      <p:sp>
        <p:nvSpPr>
          <p:cNvPr id="161" name="吹き出し: 円形 160">
            <a:extLst>
              <a:ext uri="{FF2B5EF4-FFF2-40B4-BE49-F238E27FC236}">
                <a16:creationId xmlns:a16="http://schemas.microsoft.com/office/drawing/2014/main" id="{091DADDF-6EEA-4755-B948-C27021D43E13}"/>
              </a:ext>
            </a:extLst>
          </p:cNvPr>
          <p:cNvSpPr/>
          <p:nvPr/>
        </p:nvSpPr>
        <p:spPr>
          <a:xfrm>
            <a:off x="6584108" y="2905856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2" name="Rectangle 35">
            <a:extLst>
              <a:ext uri="{FF2B5EF4-FFF2-40B4-BE49-F238E27FC236}">
                <a16:creationId xmlns:a16="http://schemas.microsoft.com/office/drawing/2014/main" id="{4E4DE4DE-CDAE-43FB-ABC8-BE94406E05FF}"/>
              </a:ext>
            </a:extLst>
          </p:cNvPr>
          <p:cNvSpPr/>
          <p:nvPr/>
        </p:nvSpPr>
        <p:spPr>
          <a:xfrm>
            <a:off x="6719315" y="28928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もっと楽に開発したい！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5" name="吹き出し: 円形 164">
            <a:extLst>
              <a:ext uri="{FF2B5EF4-FFF2-40B4-BE49-F238E27FC236}">
                <a16:creationId xmlns:a16="http://schemas.microsoft.com/office/drawing/2014/main" id="{085EFF38-D0BD-4B31-A50B-ACE764EA67E7}"/>
              </a:ext>
            </a:extLst>
          </p:cNvPr>
          <p:cNvSpPr/>
          <p:nvPr/>
        </p:nvSpPr>
        <p:spPr>
          <a:xfrm>
            <a:off x="4783883" y="2898712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6" name="Rectangle 35">
            <a:extLst>
              <a:ext uri="{FF2B5EF4-FFF2-40B4-BE49-F238E27FC236}">
                <a16:creationId xmlns:a16="http://schemas.microsoft.com/office/drawing/2014/main" id="{B4B89A30-468A-4EF7-AA38-5AF61CE5E7F8}"/>
              </a:ext>
            </a:extLst>
          </p:cNvPr>
          <p:cNvSpPr/>
          <p:nvPr/>
        </p:nvSpPr>
        <p:spPr>
          <a:xfrm>
            <a:off x="4919090" y="288572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クラウドを利用したい！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8" name="矢印: U ターン 167">
            <a:extLst>
              <a:ext uri="{FF2B5EF4-FFF2-40B4-BE49-F238E27FC236}">
                <a16:creationId xmlns:a16="http://schemas.microsoft.com/office/drawing/2014/main" id="{9E81F972-2126-4C2C-8EA6-B2F5023E506F}"/>
              </a:ext>
            </a:extLst>
          </p:cNvPr>
          <p:cNvSpPr/>
          <p:nvPr/>
        </p:nvSpPr>
        <p:spPr>
          <a:xfrm>
            <a:off x="3036742" y="2835210"/>
            <a:ext cx="281757" cy="969008"/>
          </a:xfrm>
          <a:prstGeom prst="uturnArrow">
            <a:avLst>
              <a:gd name="adj1" fmla="val 19531"/>
              <a:gd name="adj2" fmla="val 25000"/>
              <a:gd name="adj3" fmla="val 47669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69" name="吹き出し: 円形 168">
            <a:extLst>
              <a:ext uri="{FF2B5EF4-FFF2-40B4-BE49-F238E27FC236}">
                <a16:creationId xmlns:a16="http://schemas.microsoft.com/office/drawing/2014/main" id="{F3341300-47F9-4A67-84B2-962EA920DFD2}"/>
              </a:ext>
            </a:extLst>
          </p:cNvPr>
          <p:cNvSpPr/>
          <p:nvPr/>
        </p:nvSpPr>
        <p:spPr>
          <a:xfrm>
            <a:off x="3303308" y="2898712"/>
            <a:ext cx="1035678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4B74A11-11F1-41C0-914A-69DB88FD7F38}"/>
              </a:ext>
            </a:extLst>
          </p:cNvPr>
          <p:cNvSpPr/>
          <p:nvPr/>
        </p:nvSpPr>
        <p:spPr>
          <a:xfrm>
            <a:off x="3424228" y="288572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使い方が知りたい！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EB5EDB2C-8EBD-4DD0-A300-FD964366F88E}"/>
              </a:ext>
            </a:extLst>
          </p:cNvPr>
          <p:cNvSpPr/>
          <p:nvPr/>
        </p:nvSpPr>
        <p:spPr>
          <a:xfrm>
            <a:off x="2433398" y="3189135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ユーザーガイド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B81A18E-244C-4D58-8991-4BBF5B9E1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0908" y="3288009"/>
            <a:ext cx="212401" cy="212401"/>
          </a:xfrm>
          <a:prstGeom prst="rect">
            <a:avLst/>
          </a:prstGeom>
        </p:spPr>
      </p:pic>
      <p:sp>
        <p:nvSpPr>
          <p:cNvPr id="172" name="Rectangle 35">
            <a:extLst>
              <a:ext uri="{FF2B5EF4-FFF2-40B4-BE49-F238E27FC236}">
                <a16:creationId xmlns:a16="http://schemas.microsoft.com/office/drawing/2014/main" id="{0DB9FB89-FC69-423B-8D3A-54FA4711CE38}"/>
              </a:ext>
            </a:extLst>
          </p:cNvPr>
          <p:cNvSpPr/>
          <p:nvPr/>
        </p:nvSpPr>
        <p:spPr>
          <a:xfrm rot="16200000">
            <a:off x="-429827" y="3449721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全プロジェクトから共通して情報を収集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矢印: 五方向 34">
            <a:extLst>
              <a:ext uri="{FF2B5EF4-FFF2-40B4-BE49-F238E27FC236}">
                <a16:creationId xmlns:a16="http://schemas.microsoft.com/office/drawing/2014/main" id="{2E56E2F5-30F0-401E-B4D0-C54EB659AF45}"/>
              </a:ext>
            </a:extLst>
          </p:cNvPr>
          <p:cNvSpPr/>
          <p:nvPr/>
        </p:nvSpPr>
        <p:spPr>
          <a:xfrm>
            <a:off x="1140394" y="5623544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7" name="矢印: 五方向 34">
            <a:extLst>
              <a:ext uri="{FF2B5EF4-FFF2-40B4-BE49-F238E27FC236}">
                <a16:creationId xmlns:a16="http://schemas.microsoft.com/office/drawing/2014/main" id="{D644C0C6-B91D-4746-86B4-A528119C09C0}"/>
              </a:ext>
            </a:extLst>
          </p:cNvPr>
          <p:cNvSpPr/>
          <p:nvPr/>
        </p:nvSpPr>
        <p:spPr>
          <a:xfrm>
            <a:off x="3526902" y="5623919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8" name="矢印: 五方向 34">
            <a:extLst>
              <a:ext uri="{FF2B5EF4-FFF2-40B4-BE49-F238E27FC236}">
                <a16:creationId xmlns:a16="http://schemas.microsoft.com/office/drawing/2014/main" id="{5579490B-57D6-44F4-BCFB-86D7223E97AD}"/>
              </a:ext>
            </a:extLst>
          </p:cNvPr>
          <p:cNvSpPr/>
          <p:nvPr/>
        </p:nvSpPr>
        <p:spPr>
          <a:xfrm>
            <a:off x="5962460" y="5631770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2A292BC-1474-41CC-AD79-D1120FAB7B19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システム構成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2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5">
            <a:extLst>
              <a:ext uri="{FF2B5EF4-FFF2-40B4-BE49-F238E27FC236}">
                <a16:creationId xmlns:a16="http://schemas.microsoft.com/office/drawing/2014/main" id="{062CD6B3-2203-465C-9B8D-474627AE823D}"/>
              </a:ext>
            </a:extLst>
          </p:cNvPr>
          <p:cNvSpPr/>
          <p:nvPr/>
        </p:nvSpPr>
        <p:spPr>
          <a:xfrm>
            <a:off x="939492" y="854276"/>
            <a:ext cx="6731411" cy="43175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568C03-9A74-4768-8C1B-D8BA96F36FBB}"/>
              </a:ext>
            </a:extLst>
          </p:cNvPr>
          <p:cNvSpPr txBox="1"/>
          <p:nvPr/>
        </p:nvSpPr>
        <p:spPr>
          <a:xfrm>
            <a:off x="134634" y="30325"/>
            <a:ext cx="36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ベースラインアーキテクチャ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3" name="Picture 6" descr="AWS / アマゾン ウェブ サービス">
            <a:extLst>
              <a:ext uri="{FF2B5EF4-FFF2-40B4-BE49-F238E27FC236}">
                <a16:creationId xmlns:a16="http://schemas.microsoft.com/office/drawing/2014/main" id="{FA23FD21-C848-4577-A4E7-D6A3FE58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5" y="854323"/>
            <a:ext cx="455180" cy="4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3567182-AA00-48ED-BACC-B81FE77C9C70}"/>
              </a:ext>
            </a:extLst>
          </p:cNvPr>
          <p:cNvSpPr/>
          <p:nvPr/>
        </p:nvSpPr>
        <p:spPr>
          <a:xfrm>
            <a:off x="1387874" y="948913"/>
            <a:ext cx="1644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プロジェクトアカウント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TextBox 23">
            <a:extLst>
              <a:ext uri="{FF2B5EF4-FFF2-40B4-BE49-F238E27FC236}">
                <a16:creationId xmlns:a16="http://schemas.microsoft.com/office/drawing/2014/main" id="{5D0E7D5C-6B39-4DA3-B8EF-59BBBDDF3C2A}"/>
              </a:ext>
            </a:extLst>
          </p:cNvPr>
          <p:cNvSpPr txBox="1"/>
          <p:nvPr/>
        </p:nvSpPr>
        <p:spPr>
          <a:xfrm>
            <a:off x="2620202" y="4559487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GuardDuty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BDAA1338-1592-412B-BA1E-0CFEE5F3140C}"/>
              </a:ext>
            </a:extLst>
          </p:cNvPr>
          <p:cNvSpPr txBox="1"/>
          <p:nvPr/>
        </p:nvSpPr>
        <p:spPr>
          <a:xfrm>
            <a:off x="2467673" y="2296732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MetricFilter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23">
            <a:extLst>
              <a:ext uri="{FF2B5EF4-FFF2-40B4-BE49-F238E27FC236}">
                <a16:creationId xmlns:a16="http://schemas.microsoft.com/office/drawing/2014/main" id="{859AB69E-2DF5-467C-A175-5E80532294D5}"/>
              </a:ext>
            </a:extLst>
          </p:cNvPr>
          <p:cNvSpPr txBox="1"/>
          <p:nvPr/>
        </p:nvSpPr>
        <p:spPr>
          <a:xfrm>
            <a:off x="6462121" y="3360763"/>
            <a:ext cx="789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</a:p>
        </p:txBody>
      </p:sp>
      <p:sp>
        <p:nvSpPr>
          <p:cNvPr id="111" name="TextBox 23">
            <a:extLst>
              <a:ext uri="{FF2B5EF4-FFF2-40B4-BE49-F238E27FC236}">
                <a16:creationId xmlns:a16="http://schemas.microsoft.com/office/drawing/2014/main" id="{3C07591D-D05A-4DCE-A9FF-7C4BC5B1ACC3}"/>
              </a:ext>
            </a:extLst>
          </p:cNvPr>
          <p:cNvSpPr txBox="1"/>
          <p:nvPr/>
        </p:nvSpPr>
        <p:spPr>
          <a:xfrm>
            <a:off x="5695451" y="3362350"/>
            <a:ext cx="508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3" name="TextBox 23">
            <a:extLst>
              <a:ext uri="{FF2B5EF4-FFF2-40B4-BE49-F238E27FC236}">
                <a16:creationId xmlns:a16="http://schemas.microsoft.com/office/drawing/2014/main" id="{42B79D60-32DA-4CC3-806E-9EAD6874DC73}"/>
              </a:ext>
            </a:extLst>
          </p:cNvPr>
          <p:cNvSpPr txBox="1"/>
          <p:nvPr/>
        </p:nvSpPr>
        <p:spPr>
          <a:xfrm>
            <a:off x="4658324" y="4568662"/>
            <a:ext cx="394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5" name="TextBox 23">
            <a:extLst>
              <a:ext uri="{FF2B5EF4-FFF2-40B4-BE49-F238E27FC236}">
                <a16:creationId xmlns:a16="http://schemas.microsoft.com/office/drawing/2014/main" id="{D0DC9CDF-E6E8-4E2D-A3A8-01F98399AC6C}"/>
              </a:ext>
            </a:extLst>
          </p:cNvPr>
          <p:cNvSpPr txBox="1"/>
          <p:nvPr/>
        </p:nvSpPr>
        <p:spPr>
          <a:xfrm>
            <a:off x="1321038" y="337069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CloudTrail</a:t>
            </a:r>
          </a:p>
        </p:txBody>
      </p:sp>
      <p:sp>
        <p:nvSpPr>
          <p:cNvPr id="116" name="角丸四角形 64">
            <a:extLst>
              <a:ext uri="{FF2B5EF4-FFF2-40B4-BE49-F238E27FC236}">
                <a16:creationId xmlns:a16="http://schemas.microsoft.com/office/drawing/2014/main" id="{160DF846-A5AC-4FF5-9D24-EF4E3183DFD2}"/>
              </a:ext>
            </a:extLst>
          </p:cNvPr>
          <p:cNvSpPr/>
          <p:nvPr/>
        </p:nvSpPr>
        <p:spPr>
          <a:xfrm>
            <a:off x="1135196" y="1742108"/>
            <a:ext cx="1093450" cy="186489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角丸四角形 65">
            <a:extLst>
              <a:ext uri="{FF2B5EF4-FFF2-40B4-BE49-F238E27FC236}">
                <a16:creationId xmlns:a16="http://schemas.microsoft.com/office/drawing/2014/main" id="{354AA5E6-C308-4C9D-B8BA-E61C60E5206B}"/>
              </a:ext>
            </a:extLst>
          </p:cNvPr>
          <p:cNvSpPr/>
          <p:nvPr/>
        </p:nvSpPr>
        <p:spPr>
          <a:xfrm>
            <a:off x="4449120" y="1740537"/>
            <a:ext cx="3011346" cy="1866461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1" name="直線矢印コネクタ 32">
            <a:extLst>
              <a:ext uri="{FF2B5EF4-FFF2-40B4-BE49-F238E27FC236}">
                <a16:creationId xmlns:a16="http://schemas.microsoft.com/office/drawing/2014/main" id="{7B5FFE8C-4E88-4C01-AE35-7E80D83DF1DA}"/>
              </a:ext>
            </a:extLst>
          </p:cNvPr>
          <p:cNvCxnSpPr>
            <a:cxnSpLocks/>
            <a:stCxn id="105" idx="3"/>
            <a:endCxn id="51" idx="1"/>
          </p:cNvCxnSpPr>
          <p:nvPr/>
        </p:nvCxnSpPr>
        <p:spPr>
          <a:xfrm>
            <a:off x="3629001" y="3174938"/>
            <a:ext cx="1141082" cy="160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23">
            <a:extLst>
              <a:ext uri="{FF2B5EF4-FFF2-40B4-BE49-F238E27FC236}">
                <a16:creationId xmlns:a16="http://schemas.microsoft.com/office/drawing/2014/main" id="{1F97AA35-64E8-4910-B717-82A4336C7EF5}"/>
              </a:ext>
            </a:extLst>
          </p:cNvPr>
          <p:cNvSpPr txBox="1"/>
          <p:nvPr/>
        </p:nvSpPr>
        <p:spPr>
          <a:xfrm>
            <a:off x="1192627" y="1412874"/>
            <a:ext cx="100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TextBox 23">
            <a:extLst>
              <a:ext uri="{FF2B5EF4-FFF2-40B4-BE49-F238E27FC236}">
                <a16:creationId xmlns:a16="http://schemas.microsoft.com/office/drawing/2014/main" id="{3BF00043-C421-441F-B7C3-270016074CEC}"/>
              </a:ext>
            </a:extLst>
          </p:cNvPr>
          <p:cNvSpPr txBox="1"/>
          <p:nvPr/>
        </p:nvSpPr>
        <p:spPr>
          <a:xfrm>
            <a:off x="5237655" y="1408373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セキュリティ情報集約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角丸四角形 64">
            <a:extLst>
              <a:ext uri="{FF2B5EF4-FFF2-40B4-BE49-F238E27FC236}">
                <a16:creationId xmlns:a16="http://schemas.microsoft.com/office/drawing/2014/main" id="{19CE0BD1-B772-4F93-A246-ADB62AAC5176}"/>
              </a:ext>
            </a:extLst>
          </p:cNvPr>
          <p:cNvSpPr/>
          <p:nvPr/>
        </p:nvSpPr>
        <p:spPr>
          <a:xfrm>
            <a:off x="1132455" y="3971424"/>
            <a:ext cx="1093450" cy="846545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角丸四角形 64">
            <a:extLst>
              <a:ext uri="{FF2B5EF4-FFF2-40B4-BE49-F238E27FC236}">
                <a16:creationId xmlns:a16="http://schemas.microsoft.com/office/drawing/2014/main" id="{0BB3EB28-C9E0-433A-BB6A-1133A030464C}"/>
              </a:ext>
            </a:extLst>
          </p:cNvPr>
          <p:cNvSpPr/>
          <p:nvPr/>
        </p:nvSpPr>
        <p:spPr>
          <a:xfrm>
            <a:off x="2496920" y="1748596"/>
            <a:ext cx="1754839" cy="93856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角丸四角形 65">
            <a:extLst>
              <a:ext uri="{FF2B5EF4-FFF2-40B4-BE49-F238E27FC236}">
                <a16:creationId xmlns:a16="http://schemas.microsoft.com/office/drawing/2014/main" id="{7D94C461-8969-40EE-A8B2-C909E1A72F61}"/>
              </a:ext>
            </a:extLst>
          </p:cNvPr>
          <p:cNvSpPr/>
          <p:nvPr/>
        </p:nvSpPr>
        <p:spPr>
          <a:xfrm>
            <a:off x="2483080" y="3971576"/>
            <a:ext cx="2830222" cy="846545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Graphic 33">
            <a:extLst>
              <a:ext uri="{FF2B5EF4-FFF2-40B4-BE49-F238E27FC236}">
                <a16:creationId xmlns:a16="http://schemas.microsoft.com/office/drawing/2014/main" id="{76B5F67A-1BAE-43CC-BED3-D98C0158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590" y="1883446"/>
            <a:ext cx="446175" cy="446175"/>
          </a:xfrm>
          <a:prstGeom prst="rect">
            <a:avLst/>
          </a:prstGeom>
        </p:spPr>
      </p:pic>
      <p:pic>
        <p:nvPicPr>
          <p:cNvPr id="46" name="Graphic 51">
            <a:extLst>
              <a:ext uri="{FF2B5EF4-FFF2-40B4-BE49-F238E27FC236}">
                <a16:creationId xmlns:a16="http://schemas.microsoft.com/office/drawing/2014/main" id="{BC8327A0-5392-42CD-BF5F-27E8CE260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2032" y="2946302"/>
            <a:ext cx="446400" cy="446400"/>
          </a:xfrm>
          <a:prstGeom prst="rect">
            <a:avLst/>
          </a:prstGeom>
        </p:spPr>
      </p:pic>
      <p:pic>
        <p:nvPicPr>
          <p:cNvPr id="47" name="Graphic 54">
            <a:extLst>
              <a:ext uri="{FF2B5EF4-FFF2-40B4-BE49-F238E27FC236}">
                <a16:creationId xmlns:a16="http://schemas.microsoft.com/office/drawing/2014/main" id="{C8118180-101B-4F28-A2D8-B7B195A9C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977" y="2529206"/>
            <a:ext cx="318267" cy="318267"/>
          </a:xfrm>
          <a:prstGeom prst="rect">
            <a:avLst/>
          </a:prstGeom>
        </p:spPr>
      </p:pic>
      <p:sp>
        <p:nvSpPr>
          <p:cNvPr id="48" name="TextBox 23">
            <a:extLst>
              <a:ext uri="{FF2B5EF4-FFF2-40B4-BE49-F238E27FC236}">
                <a16:creationId xmlns:a16="http://schemas.microsoft.com/office/drawing/2014/main" id="{3864194E-441B-4CC8-B867-29AE0E5541DD}"/>
              </a:ext>
            </a:extLst>
          </p:cNvPr>
          <p:cNvSpPr txBox="1"/>
          <p:nvPr/>
        </p:nvSpPr>
        <p:spPr>
          <a:xfrm>
            <a:off x="1232041" y="2284901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F2D0F644-3BEE-4C53-B5B8-EA0B0AF0A669}"/>
              </a:ext>
            </a:extLst>
          </p:cNvPr>
          <p:cNvSpPr txBox="1"/>
          <p:nvPr/>
        </p:nvSpPr>
        <p:spPr>
          <a:xfrm>
            <a:off x="1655364" y="2731045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pic>
        <p:nvPicPr>
          <p:cNvPr id="50" name="Graphic 18">
            <a:extLst>
              <a:ext uri="{FF2B5EF4-FFF2-40B4-BE49-F238E27FC236}">
                <a16:creationId xmlns:a16="http://schemas.microsoft.com/office/drawing/2014/main" id="{2C4C224D-CFFF-4D6A-8B8F-600BD9C43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6289" y="4143396"/>
            <a:ext cx="446400" cy="446400"/>
          </a:xfrm>
          <a:prstGeom prst="rect">
            <a:avLst/>
          </a:prstGeom>
        </p:spPr>
      </p:pic>
      <p:pic>
        <p:nvPicPr>
          <p:cNvPr id="51" name="Graphic 25">
            <a:extLst>
              <a:ext uri="{FF2B5EF4-FFF2-40B4-BE49-F238E27FC236}">
                <a16:creationId xmlns:a16="http://schemas.microsoft.com/office/drawing/2014/main" id="{6944FE7F-2C00-44BD-8AF7-AE44EDBDC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083" y="2953340"/>
            <a:ext cx="446400" cy="446400"/>
          </a:xfrm>
          <a:prstGeom prst="rect">
            <a:avLst/>
          </a:prstGeom>
        </p:spPr>
      </p:pic>
      <p:pic>
        <p:nvPicPr>
          <p:cNvPr id="53" name="Graphic 33">
            <a:extLst>
              <a:ext uri="{FF2B5EF4-FFF2-40B4-BE49-F238E27FC236}">
                <a16:creationId xmlns:a16="http://schemas.microsoft.com/office/drawing/2014/main" id="{DC7FF585-0640-4427-A0C9-4D1D34AF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3564" y="1904047"/>
            <a:ext cx="446175" cy="446175"/>
          </a:xfrm>
          <a:prstGeom prst="rect">
            <a:avLst/>
          </a:prstGeom>
        </p:spPr>
      </p:pic>
      <p:sp>
        <p:nvSpPr>
          <p:cNvPr id="54" name="TextBox 23">
            <a:extLst>
              <a:ext uri="{FF2B5EF4-FFF2-40B4-BE49-F238E27FC236}">
                <a16:creationId xmlns:a16="http://schemas.microsoft.com/office/drawing/2014/main" id="{F3969AEF-A7CD-4D5E-8657-2AA3AC39B593}"/>
              </a:ext>
            </a:extLst>
          </p:cNvPr>
          <p:cNvSpPr txBox="1"/>
          <p:nvPr/>
        </p:nvSpPr>
        <p:spPr>
          <a:xfrm>
            <a:off x="6409985" y="2312945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Graphic 44">
            <a:extLst>
              <a:ext uri="{FF2B5EF4-FFF2-40B4-BE49-F238E27FC236}">
                <a16:creationId xmlns:a16="http://schemas.microsoft.com/office/drawing/2014/main" id="{B6BE2095-A325-4D2A-BB65-F64CEA96CA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5116" y="2952400"/>
            <a:ext cx="446400" cy="446400"/>
          </a:xfrm>
          <a:prstGeom prst="rect">
            <a:avLst/>
          </a:prstGeom>
        </p:spPr>
      </p:pic>
      <p:pic>
        <p:nvPicPr>
          <p:cNvPr id="56" name="Graphic 33">
            <a:extLst>
              <a:ext uri="{FF2B5EF4-FFF2-40B4-BE49-F238E27FC236}">
                <a16:creationId xmlns:a16="http://schemas.microsoft.com/office/drawing/2014/main" id="{D27EE514-F074-4954-8103-FAC4A0211C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25344" y="2953340"/>
            <a:ext cx="446400" cy="446400"/>
          </a:xfrm>
          <a:prstGeom prst="rect">
            <a:avLst/>
          </a:prstGeom>
        </p:spPr>
      </p:pic>
      <p:pic>
        <p:nvPicPr>
          <p:cNvPr id="57" name="Graphic 54">
            <a:extLst>
              <a:ext uri="{FF2B5EF4-FFF2-40B4-BE49-F238E27FC236}">
                <a16:creationId xmlns:a16="http://schemas.microsoft.com/office/drawing/2014/main" id="{32C981D8-2CFD-4DFB-A869-72ADA0544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1104" y="4124746"/>
            <a:ext cx="446400" cy="446400"/>
          </a:xfrm>
          <a:prstGeom prst="rect">
            <a:avLst/>
          </a:prstGeom>
        </p:spPr>
      </p:pic>
      <p:sp>
        <p:nvSpPr>
          <p:cNvPr id="58" name="TextBox 23">
            <a:extLst>
              <a:ext uri="{FF2B5EF4-FFF2-40B4-BE49-F238E27FC236}">
                <a16:creationId xmlns:a16="http://schemas.microsoft.com/office/drawing/2014/main" id="{A048C494-0531-4320-BC97-1BD89A71A0DE}"/>
              </a:ext>
            </a:extLst>
          </p:cNvPr>
          <p:cNvSpPr txBox="1"/>
          <p:nvPr/>
        </p:nvSpPr>
        <p:spPr>
          <a:xfrm>
            <a:off x="2722702" y="1410261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逸脱検出スタック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4E891AB2-5856-4C35-8A23-FEA803DFB765}"/>
              </a:ext>
            </a:extLst>
          </p:cNvPr>
          <p:cNvSpPr txBox="1"/>
          <p:nvPr/>
        </p:nvSpPr>
        <p:spPr>
          <a:xfrm>
            <a:off x="6368767" y="4823228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クロスアカウント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9748BF16-AAA2-4846-A942-1918EE967BE2}"/>
              </a:ext>
            </a:extLst>
          </p:cNvPr>
          <p:cNvSpPr txBox="1"/>
          <p:nvPr/>
        </p:nvSpPr>
        <p:spPr>
          <a:xfrm>
            <a:off x="6713558" y="4447451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32A3B160-A608-4480-94E2-D93B6D978A47}"/>
              </a:ext>
            </a:extLst>
          </p:cNvPr>
          <p:cNvSpPr txBox="1"/>
          <p:nvPr/>
        </p:nvSpPr>
        <p:spPr>
          <a:xfrm>
            <a:off x="5284677" y="4826233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ベースライン内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23">
            <a:extLst>
              <a:ext uri="{FF2B5EF4-FFF2-40B4-BE49-F238E27FC236}">
                <a16:creationId xmlns:a16="http://schemas.microsoft.com/office/drawing/2014/main" id="{9C320380-A82E-4C97-9781-FC8E81A9B87D}"/>
              </a:ext>
            </a:extLst>
          </p:cNvPr>
          <p:cNvSpPr txBox="1"/>
          <p:nvPr/>
        </p:nvSpPr>
        <p:spPr>
          <a:xfrm>
            <a:off x="2185068" y="3599138"/>
            <a:ext cx="2387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準拠状態確認スタック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492211D4-824B-4B33-8D3D-3974BE55CCEE}"/>
              </a:ext>
            </a:extLst>
          </p:cNvPr>
          <p:cNvSpPr txBox="1"/>
          <p:nvPr/>
        </p:nvSpPr>
        <p:spPr>
          <a:xfrm>
            <a:off x="815507" y="4821738"/>
            <a:ext cx="172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リソース構成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Graphic 16">
            <a:extLst>
              <a:ext uri="{FF2B5EF4-FFF2-40B4-BE49-F238E27FC236}">
                <a16:creationId xmlns:a16="http://schemas.microsoft.com/office/drawing/2014/main" id="{A4A2C99D-7F27-4130-B627-7D883D4525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62442" y="1883446"/>
            <a:ext cx="446400" cy="446400"/>
          </a:xfrm>
          <a:prstGeom prst="rect">
            <a:avLst/>
          </a:prstGeom>
        </p:spPr>
      </p:pic>
      <p:pic>
        <p:nvPicPr>
          <p:cNvPr id="76" name="Graphic 33">
            <a:extLst>
              <a:ext uri="{FF2B5EF4-FFF2-40B4-BE49-F238E27FC236}">
                <a16:creationId xmlns:a16="http://schemas.microsoft.com/office/drawing/2014/main" id="{D5F16B38-102B-47B0-865A-89BAD86DB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452" y="1883446"/>
            <a:ext cx="446175" cy="446175"/>
          </a:xfrm>
          <a:prstGeom prst="rect">
            <a:avLst/>
          </a:prstGeom>
        </p:spPr>
      </p:pic>
      <p:cxnSp>
        <p:nvCxnSpPr>
          <p:cNvPr id="88" name="直線矢印コネクタ 32">
            <a:extLst>
              <a:ext uri="{FF2B5EF4-FFF2-40B4-BE49-F238E27FC236}">
                <a16:creationId xmlns:a16="http://schemas.microsoft.com/office/drawing/2014/main" id="{11D8E44E-6BD5-456B-A140-F95508C62EDF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680372" y="2500345"/>
            <a:ext cx="4860" cy="44595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5">
            <a:extLst>
              <a:ext uri="{FF2B5EF4-FFF2-40B4-BE49-F238E27FC236}">
                <a16:creationId xmlns:a16="http://schemas.microsoft.com/office/drawing/2014/main" id="{52620C72-EA7D-4D61-AD84-5831B4597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81187" y="4153982"/>
            <a:ext cx="446400" cy="446400"/>
          </a:xfrm>
          <a:prstGeom prst="rect">
            <a:avLst/>
          </a:prstGeom>
        </p:spPr>
      </p:pic>
      <p:pic>
        <p:nvPicPr>
          <p:cNvPr id="95" name="Graphic 33">
            <a:extLst>
              <a:ext uri="{FF2B5EF4-FFF2-40B4-BE49-F238E27FC236}">
                <a16:creationId xmlns:a16="http://schemas.microsoft.com/office/drawing/2014/main" id="{0A71B6B8-AA7E-4192-BF0D-BCF2AFF0D1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22315" y="4152597"/>
            <a:ext cx="446400" cy="446400"/>
          </a:xfrm>
          <a:prstGeom prst="rect">
            <a:avLst/>
          </a:prstGeom>
        </p:spPr>
      </p:pic>
      <p:pic>
        <p:nvPicPr>
          <p:cNvPr id="100" name="Graphic 25">
            <a:extLst>
              <a:ext uri="{FF2B5EF4-FFF2-40B4-BE49-F238E27FC236}">
                <a16:creationId xmlns:a16="http://schemas.microsoft.com/office/drawing/2014/main" id="{EE58B30F-3312-4736-9EC5-C285B79D76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9028" y="4153339"/>
            <a:ext cx="446400" cy="446400"/>
          </a:xfrm>
          <a:prstGeom prst="rect">
            <a:avLst/>
          </a:prstGeom>
        </p:spPr>
      </p:pic>
      <p:sp>
        <p:nvSpPr>
          <p:cNvPr id="102" name="TextBox 23">
            <a:extLst>
              <a:ext uri="{FF2B5EF4-FFF2-40B4-BE49-F238E27FC236}">
                <a16:creationId xmlns:a16="http://schemas.microsoft.com/office/drawing/2014/main" id="{AD340EAF-20ED-4209-8026-02813C5BEC90}"/>
              </a:ext>
            </a:extLst>
          </p:cNvPr>
          <p:cNvSpPr txBox="1"/>
          <p:nvPr/>
        </p:nvSpPr>
        <p:spPr>
          <a:xfrm>
            <a:off x="3215622" y="4824228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脅威検知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角丸四角形 64">
            <a:extLst>
              <a:ext uri="{FF2B5EF4-FFF2-40B4-BE49-F238E27FC236}">
                <a16:creationId xmlns:a16="http://schemas.microsoft.com/office/drawing/2014/main" id="{094E885F-D2D7-46E0-B24B-A3AC1DE34A71}"/>
              </a:ext>
            </a:extLst>
          </p:cNvPr>
          <p:cNvSpPr/>
          <p:nvPr/>
        </p:nvSpPr>
        <p:spPr>
          <a:xfrm>
            <a:off x="2495563" y="2810898"/>
            <a:ext cx="1754838" cy="796099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5" name="Graphic 18">
            <a:extLst>
              <a:ext uri="{FF2B5EF4-FFF2-40B4-BE49-F238E27FC236}">
                <a16:creationId xmlns:a16="http://schemas.microsoft.com/office/drawing/2014/main" id="{D87E2473-BF35-4B36-845D-CC345CEA0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82601" y="2951738"/>
            <a:ext cx="446400" cy="446400"/>
          </a:xfrm>
          <a:prstGeom prst="rect">
            <a:avLst/>
          </a:prstGeom>
        </p:spPr>
      </p:pic>
      <p:sp>
        <p:nvSpPr>
          <p:cNvPr id="126" name="角丸四角形 64">
            <a:extLst>
              <a:ext uri="{FF2B5EF4-FFF2-40B4-BE49-F238E27FC236}">
                <a16:creationId xmlns:a16="http://schemas.microsoft.com/office/drawing/2014/main" id="{8C661B82-02AF-410C-A517-3A98BBEA8D79}"/>
              </a:ext>
            </a:extLst>
          </p:cNvPr>
          <p:cNvSpPr/>
          <p:nvPr/>
        </p:nvSpPr>
        <p:spPr>
          <a:xfrm>
            <a:off x="6571554" y="3973898"/>
            <a:ext cx="896662" cy="844071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7" name="直線矢印コネクタ 32">
            <a:extLst>
              <a:ext uri="{FF2B5EF4-FFF2-40B4-BE49-F238E27FC236}">
                <a16:creationId xmlns:a16="http://schemas.microsoft.com/office/drawing/2014/main" id="{A66959F0-CDD7-44AD-8F14-35F371B9F501}"/>
              </a:ext>
            </a:extLst>
          </p:cNvPr>
          <p:cNvCxnSpPr>
            <a:cxnSpLocks/>
            <a:stCxn id="76" idx="1"/>
            <a:endCxn id="45" idx="3"/>
          </p:cNvCxnSpPr>
          <p:nvPr/>
        </p:nvCxnSpPr>
        <p:spPr>
          <a:xfrm flipH="1">
            <a:off x="1906765" y="2106534"/>
            <a:ext cx="87468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32">
            <a:extLst>
              <a:ext uri="{FF2B5EF4-FFF2-40B4-BE49-F238E27FC236}">
                <a16:creationId xmlns:a16="http://schemas.microsoft.com/office/drawing/2014/main" id="{022991FC-98D0-4F61-BE10-B86731589B37}"/>
              </a:ext>
            </a:extLst>
          </p:cNvPr>
          <p:cNvCxnSpPr>
            <a:cxnSpLocks/>
            <a:stCxn id="100" idx="1"/>
            <a:endCxn id="46" idx="3"/>
          </p:cNvCxnSpPr>
          <p:nvPr/>
        </p:nvCxnSpPr>
        <p:spPr>
          <a:xfrm rot="10800000">
            <a:off x="1908432" y="3169503"/>
            <a:ext cx="870596" cy="12070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32">
            <a:extLst>
              <a:ext uri="{FF2B5EF4-FFF2-40B4-BE49-F238E27FC236}">
                <a16:creationId xmlns:a16="http://schemas.microsoft.com/office/drawing/2014/main" id="{DCF25DA5-CE5A-4A80-8A3C-9A630663810E}"/>
              </a:ext>
            </a:extLst>
          </p:cNvPr>
          <p:cNvCxnSpPr>
            <a:cxnSpLocks/>
            <a:stCxn id="100" idx="3"/>
            <a:endCxn id="92" idx="1"/>
          </p:cNvCxnSpPr>
          <p:nvPr/>
        </p:nvCxnSpPr>
        <p:spPr>
          <a:xfrm>
            <a:off x="3225428" y="4376539"/>
            <a:ext cx="455759" cy="6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32">
            <a:extLst>
              <a:ext uri="{FF2B5EF4-FFF2-40B4-BE49-F238E27FC236}">
                <a16:creationId xmlns:a16="http://schemas.microsoft.com/office/drawing/2014/main" id="{5C4FE11B-5622-4CC1-AE48-AC657E326068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4127587" y="4375797"/>
            <a:ext cx="494728" cy="1385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32">
            <a:extLst>
              <a:ext uri="{FF2B5EF4-FFF2-40B4-BE49-F238E27FC236}">
                <a16:creationId xmlns:a16="http://schemas.microsoft.com/office/drawing/2014/main" id="{197B9E14-FB23-4B79-8BE5-C879FFAB57AE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>
            <a:off x="3227627" y="2106534"/>
            <a:ext cx="334815" cy="11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32">
            <a:extLst>
              <a:ext uri="{FF2B5EF4-FFF2-40B4-BE49-F238E27FC236}">
                <a16:creationId xmlns:a16="http://schemas.microsoft.com/office/drawing/2014/main" id="{A6AC9FCB-58FE-4735-AF8D-139788C8BC75}"/>
              </a:ext>
            </a:extLst>
          </p:cNvPr>
          <p:cNvCxnSpPr>
            <a:cxnSpLocks/>
            <a:stCxn id="73" idx="3"/>
            <a:endCxn id="56" idx="0"/>
          </p:cNvCxnSpPr>
          <p:nvPr/>
        </p:nvCxnSpPr>
        <p:spPr>
          <a:xfrm>
            <a:off x="4008842" y="2106646"/>
            <a:ext cx="1939702" cy="84669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32">
            <a:extLst>
              <a:ext uri="{FF2B5EF4-FFF2-40B4-BE49-F238E27FC236}">
                <a16:creationId xmlns:a16="http://schemas.microsoft.com/office/drawing/2014/main" id="{F1755356-7EEF-482C-BBAE-94016406B832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5216483" y="3176540"/>
            <a:ext cx="508861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54">
            <a:extLst>
              <a:ext uri="{FF2B5EF4-FFF2-40B4-BE49-F238E27FC236}">
                <a16:creationId xmlns:a16="http://schemas.microsoft.com/office/drawing/2014/main" id="{D0C073EC-F422-408A-AC16-75BE2A5A6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7234" y="4130844"/>
            <a:ext cx="446400" cy="446400"/>
          </a:xfrm>
          <a:prstGeom prst="rect">
            <a:avLst/>
          </a:prstGeom>
        </p:spPr>
      </p:pic>
      <p:sp>
        <p:nvSpPr>
          <p:cNvPr id="162" name="TextBox 23">
            <a:extLst>
              <a:ext uri="{FF2B5EF4-FFF2-40B4-BE49-F238E27FC236}">
                <a16:creationId xmlns:a16="http://schemas.microsoft.com/office/drawing/2014/main" id="{622066EE-13F8-4D38-9160-39415BE6A2D2}"/>
              </a:ext>
            </a:extLst>
          </p:cNvPr>
          <p:cNvSpPr txBox="1"/>
          <p:nvPr/>
        </p:nvSpPr>
        <p:spPr>
          <a:xfrm>
            <a:off x="5629688" y="4453549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163" name="角丸四角形 64">
            <a:extLst>
              <a:ext uri="{FF2B5EF4-FFF2-40B4-BE49-F238E27FC236}">
                <a16:creationId xmlns:a16="http://schemas.microsoft.com/office/drawing/2014/main" id="{C9CD6DD0-2019-440B-963D-097FA0943918}"/>
              </a:ext>
            </a:extLst>
          </p:cNvPr>
          <p:cNvSpPr/>
          <p:nvPr/>
        </p:nvSpPr>
        <p:spPr>
          <a:xfrm>
            <a:off x="5487684" y="3971424"/>
            <a:ext cx="896662" cy="852643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TextBox 23">
            <a:extLst>
              <a:ext uri="{FF2B5EF4-FFF2-40B4-BE49-F238E27FC236}">
                <a16:creationId xmlns:a16="http://schemas.microsoft.com/office/drawing/2014/main" id="{DDA6C479-51BB-4610-B846-76EFB6D602B8}"/>
              </a:ext>
            </a:extLst>
          </p:cNvPr>
          <p:cNvSpPr txBox="1"/>
          <p:nvPr/>
        </p:nvSpPr>
        <p:spPr>
          <a:xfrm>
            <a:off x="1316878" y="4572902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sp>
        <p:nvSpPr>
          <p:cNvPr id="169" name="TextBox 23">
            <a:extLst>
              <a:ext uri="{FF2B5EF4-FFF2-40B4-BE49-F238E27FC236}">
                <a16:creationId xmlns:a16="http://schemas.microsoft.com/office/drawing/2014/main" id="{0488ABEE-E116-4187-A23B-67C711BB0935}"/>
              </a:ext>
            </a:extLst>
          </p:cNvPr>
          <p:cNvSpPr txBox="1"/>
          <p:nvPr/>
        </p:nvSpPr>
        <p:spPr>
          <a:xfrm>
            <a:off x="3398762" y="4560047"/>
            <a:ext cx="10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TextBox 23">
            <a:extLst>
              <a:ext uri="{FF2B5EF4-FFF2-40B4-BE49-F238E27FC236}">
                <a16:creationId xmlns:a16="http://schemas.microsoft.com/office/drawing/2014/main" id="{8C04631A-972B-4D32-8FE9-6CF3CC616F6E}"/>
              </a:ext>
            </a:extLst>
          </p:cNvPr>
          <p:cNvSpPr txBox="1"/>
          <p:nvPr/>
        </p:nvSpPr>
        <p:spPr>
          <a:xfrm>
            <a:off x="3029188" y="337069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Rule</a:t>
            </a:r>
          </a:p>
        </p:txBody>
      </p:sp>
      <p:sp>
        <p:nvSpPr>
          <p:cNvPr id="174" name="TextBox 23">
            <a:extLst>
              <a:ext uri="{FF2B5EF4-FFF2-40B4-BE49-F238E27FC236}">
                <a16:creationId xmlns:a16="http://schemas.microsoft.com/office/drawing/2014/main" id="{DE4EBF91-F10E-406C-B755-938C06CDF580}"/>
              </a:ext>
            </a:extLst>
          </p:cNvPr>
          <p:cNvSpPr txBox="1"/>
          <p:nvPr/>
        </p:nvSpPr>
        <p:spPr>
          <a:xfrm>
            <a:off x="4530630" y="3365317"/>
            <a:ext cx="955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7" name="直線矢印コネクタ 32">
            <a:extLst>
              <a:ext uri="{FF2B5EF4-FFF2-40B4-BE49-F238E27FC236}">
                <a16:creationId xmlns:a16="http://schemas.microsoft.com/office/drawing/2014/main" id="{8204C200-BB00-4C6C-9FCE-345FB8D228CC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6171744" y="3175600"/>
            <a:ext cx="463372" cy="94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32">
            <a:extLst>
              <a:ext uri="{FF2B5EF4-FFF2-40B4-BE49-F238E27FC236}">
                <a16:creationId xmlns:a16="http://schemas.microsoft.com/office/drawing/2014/main" id="{65FD3A82-3E07-4BE7-92D6-3BDC9A906A86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6858316" y="2528389"/>
            <a:ext cx="0" cy="42401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3">
            <a:extLst>
              <a:ext uri="{FF2B5EF4-FFF2-40B4-BE49-F238E27FC236}">
                <a16:creationId xmlns:a16="http://schemas.microsoft.com/office/drawing/2014/main" id="{44772C0A-A957-4F80-8952-F54E07F53001}"/>
              </a:ext>
            </a:extLst>
          </p:cNvPr>
          <p:cNvSpPr txBox="1"/>
          <p:nvPr/>
        </p:nvSpPr>
        <p:spPr>
          <a:xfrm>
            <a:off x="3256497" y="2302830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CloudWatch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Alarm</a:t>
            </a:r>
          </a:p>
        </p:txBody>
      </p:sp>
      <p:pic>
        <p:nvPicPr>
          <p:cNvPr id="185" name="図 184">
            <a:extLst>
              <a:ext uri="{FF2B5EF4-FFF2-40B4-BE49-F238E27FC236}">
                <a16:creationId xmlns:a16="http://schemas.microsoft.com/office/drawing/2014/main" id="{FC27F633-53BC-4CB7-9D08-5FF1CB6699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67" y="3576207"/>
            <a:ext cx="250580" cy="512776"/>
          </a:xfrm>
          <a:prstGeom prst="rect">
            <a:avLst/>
          </a:prstGeom>
        </p:spPr>
      </p:pic>
      <p:cxnSp>
        <p:nvCxnSpPr>
          <p:cNvPr id="186" name="直線矢印コネクタ 32">
            <a:extLst>
              <a:ext uri="{FF2B5EF4-FFF2-40B4-BE49-F238E27FC236}">
                <a16:creationId xmlns:a16="http://schemas.microsoft.com/office/drawing/2014/main" id="{D04DA5A0-D7F9-4D90-B4C2-91FE7A8C50C5}"/>
              </a:ext>
            </a:extLst>
          </p:cNvPr>
          <p:cNvCxnSpPr>
            <a:cxnSpLocks/>
            <a:stCxn id="95" idx="0"/>
            <a:endCxn id="185" idx="1"/>
          </p:cNvCxnSpPr>
          <p:nvPr/>
        </p:nvCxnSpPr>
        <p:spPr>
          <a:xfrm rot="5400000" flipH="1" flipV="1">
            <a:off x="6238240" y="2439870"/>
            <a:ext cx="320002" cy="3105452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83B177D3-F329-4116-8520-CB383E2CD90C}"/>
              </a:ext>
            </a:extLst>
          </p:cNvPr>
          <p:cNvCxnSpPr>
            <a:cxnSpLocks/>
          </p:cNvCxnSpPr>
          <p:nvPr/>
        </p:nvCxnSpPr>
        <p:spPr>
          <a:xfrm>
            <a:off x="5946110" y="3557219"/>
            <a:ext cx="4868" cy="245982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35">
            <a:extLst>
              <a:ext uri="{FF2B5EF4-FFF2-40B4-BE49-F238E27FC236}">
                <a16:creationId xmlns:a16="http://schemas.microsoft.com/office/drawing/2014/main" id="{74416DBF-EEDB-4362-B88A-10EADEC59528}"/>
              </a:ext>
            </a:extLst>
          </p:cNvPr>
          <p:cNvSpPr/>
          <p:nvPr/>
        </p:nvSpPr>
        <p:spPr>
          <a:xfrm>
            <a:off x="7701420" y="4061617"/>
            <a:ext cx="780191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</a:t>
            </a:r>
            <a:endParaRPr lang="en-US" altLang="ja-JP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担当者</a:t>
            </a:r>
            <a:endParaRPr lang="en-US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03" name="Graphic 23">
            <a:extLst>
              <a:ext uri="{FF2B5EF4-FFF2-40B4-BE49-F238E27FC236}">
                <a16:creationId xmlns:a16="http://schemas.microsoft.com/office/drawing/2014/main" id="{48E3138B-FB44-4B18-B921-1D46002AD6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48751" y="3572234"/>
            <a:ext cx="189128" cy="1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3C96C3A-51DD-47D2-BE9F-FCB9A0C5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64" y="675891"/>
            <a:ext cx="9526329" cy="550621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5F4155-6445-4AD1-B504-E4B91F19A33B}"/>
              </a:ext>
            </a:extLst>
          </p:cNvPr>
          <p:cNvSpPr/>
          <p:nvPr/>
        </p:nvSpPr>
        <p:spPr>
          <a:xfrm>
            <a:off x="5906935" y="3795676"/>
            <a:ext cx="2491273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A7F8793-E4C6-45AE-890D-5F49A7C16E99}"/>
              </a:ext>
            </a:extLst>
          </p:cNvPr>
          <p:cNvCxnSpPr>
            <a:cxnSpLocks/>
          </p:cNvCxnSpPr>
          <p:nvPr/>
        </p:nvCxnSpPr>
        <p:spPr>
          <a:xfrm>
            <a:off x="5841535" y="3523376"/>
            <a:ext cx="159392" cy="22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9C1ECFC1-DACB-4FC0-B67C-A2AD2ED5659B}"/>
              </a:ext>
            </a:extLst>
          </p:cNvPr>
          <p:cNvSpPr/>
          <p:nvPr/>
        </p:nvSpPr>
        <p:spPr>
          <a:xfrm>
            <a:off x="2706084" y="3751555"/>
            <a:ext cx="118245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ベースライン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305550E8-47F0-4D23-B101-7915C9DBF5CC}"/>
              </a:ext>
            </a:extLst>
          </p:cNvPr>
          <p:cNvSpPr/>
          <p:nvPr/>
        </p:nvSpPr>
        <p:spPr>
          <a:xfrm>
            <a:off x="586483" y="3303560"/>
            <a:ext cx="1027053" cy="2184989"/>
          </a:xfrm>
          <a:prstGeom prst="homePlate">
            <a:avLst>
              <a:gd name="adj" fmla="val 1230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10633F-E330-4774-A178-78B56C5B5C7C}"/>
              </a:ext>
            </a:extLst>
          </p:cNvPr>
          <p:cNvSpPr/>
          <p:nvPr/>
        </p:nvSpPr>
        <p:spPr>
          <a:xfrm>
            <a:off x="3946582" y="511050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請求処理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83D006F0-0E65-4ED5-BF76-1AF8074D22C7}"/>
              </a:ext>
            </a:extLst>
          </p:cNvPr>
          <p:cNvSpPr/>
          <p:nvPr/>
        </p:nvSpPr>
        <p:spPr>
          <a:xfrm>
            <a:off x="591149" y="1558464"/>
            <a:ext cx="1027053" cy="1668794"/>
          </a:xfrm>
          <a:prstGeom prst="homePlate">
            <a:avLst>
              <a:gd name="adj" fmla="val 13475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endParaRPr lang="en-US" altLang="ja-JP" sz="105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2FF7B894-FF2C-4080-895C-E58B1AEAD281}"/>
              </a:ext>
            </a:extLst>
          </p:cNvPr>
          <p:cNvSpPr/>
          <p:nvPr/>
        </p:nvSpPr>
        <p:spPr>
          <a:xfrm>
            <a:off x="2700811" y="2418377"/>
            <a:ext cx="119076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コンピュート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537C855D-CA88-4EC4-A74D-E976F9E05DEA}"/>
              </a:ext>
            </a:extLst>
          </p:cNvPr>
          <p:cNvSpPr/>
          <p:nvPr/>
        </p:nvSpPr>
        <p:spPr>
          <a:xfrm>
            <a:off x="2700814" y="2863420"/>
            <a:ext cx="151694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データ暗号化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96A35801-6F11-4C42-BEBB-12E7F452BC3D}"/>
              </a:ext>
            </a:extLst>
          </p:cNvPr>
          <p:cNvSpPr/>
          <p:nvPr/>
        </p:nvSpPr>
        <p:spPr>
          <a:xfrm>
            <a:off x="5165734" y="3763110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6DE22AF8-321A-46B8-AFF7-E870A1F281E0}"/>
              </a:ext>
            </a:extLst>
          </p:cNvPr>
          <p:cNvSpPr/>
          <p:nvPr/>
        </p:nvSpPr>
        <p:spPr>
          <a:xfrm>
            <a:off x="6386104" y="3757722"/>
            <a:ext cx="1168577" cy="372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共通サービス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015D363E-1F03-4768-8C61-31EB8341680A}"/>
              </a:ext>
            </a:extLst>
          </p:cNvPr>
          <p:cNvSpPr/>
          <p:nvPr/>
        </p:nvSpPr>
        <p:spPr>
          <a:xfrm>
            <a:off x="7615994" y="1546260"/>
            <a:ext cx="493575" cy="1697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F63B6048-D6A0-4CE2-B598-88CA8E7169B4}"/>
              </a:ext>
            </a:extLst>
          </p:cNvPr>
          <p:cNvSpPr/>
          <p:nvPr/>
        </p:nvSpPr>
        <p:spPr>
          <a:xfrm>
            <a:off x="7615994" y="3303561"/>
            <a:ext cx="499299" cy="2180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FB60963B-E447-430D-BF21-7B122DF6EA30}"/>
              </a:ext>
            </a:extLst>
          </p:cNvPr>
          <p:cNvSpPr/>
          <p:nvPr/>
        </p:nvSpPr>
        <p:spPr>
          <a:xfrm>
            <a:off x="2700814" y="1544325"/>
            <a:ext cx="4853867" cy="3899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サービスで収集したデータ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1678711" y="155846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5A42C0E0-44AB-4276-833D-0BA628D3640A}"/>
              </a:ext>
            </a:extLst>
          </p:cNvPr>
          <p:cNvSpPr/>
          <p:nvPr/>
        </p:nvSpPr>
        <p:spPr>
          <a:xfrm>
            <a:off x="6389328" y="329777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" name="矢印: 五方向 34">
            <a:extLst>
              <a:ext uri="{FF2B5EF4-FFF2-40B4-BE49-F238E27FC236}">
                <a16:creationId xmlns:a16="http://schemas.microsoft.com/office/drawing/2014/main" id="{90910032-1314-427C-8D6E-11FDA9BFA287}"/>
              </a:ext>
            </a:extLst>
          </p:cNvPr>
          <p:cNvSpPr/>
          <p:nvPr/>
        </p:nvSpPr>
        <p:spPr>
          <a:xfrm>
            <a:off x="1678711" y="19920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B3BFFC3C-67E4-459A-AD8E-D77ADA8AE953}"/>
              </a:ext>
            </a:extLst>
          </p:cNvPr>
          <p:cNvSpPr/>
          <p:nvPr/>
        </p:nvSpPr>
        <p:spPr>
          <a:xfrm>
            <a:off x="2703611" y="1989578"/>
            <a:ext cx="151415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68C28AC0-DF01-4704-B394-66286A1A6C24}"/>
              </a:ext>
            </a:extLst>
          </p:cNvPr>
          <p:cNvSpPr/>
          <p:nvPr/>
        </p:nvSpPr>
        <p:spPr>
          <a:xfrm>
            <a:off x="1678711" y="2419599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D3484150-39FC-4E38-8CF7-E504CE363BD5}"/>
              </a:ext>
            </a:extLst>
          </p:cNvPr>
          <p:cNvSpPr/>
          <p:nvPr/>
        </p:nvSpPr>
        <p:spPr>
          <a:xfrm>
            <a:off x="3948616" y="2424147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ストレージ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598C3CAC-2242-483C-99EB-6F0128B9EEF8}"/>
              </a:ext>
            </a:extLst>
          </p:cNvPr>
          <p:cNvSpPr/>
          <p:nvPr/>
        </p:nvSpPr>
        <p:spPr>
          <a:xfrm>
            <a:off x="5165735" y="2432453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データベース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C0BD67C3-52E1-4AFE-8BDC-4C63555641CF}"/>
              </a:ext>
            </a:extLst>
          </p:cNvPr>
          <p:cNvSpPr/>
          <p:nvPr/>
        </p:nvSpPr>
        <p:spPr>
          <a:xfrm>
            <a:off x="6402452" y="2432453"/>
            <a:ext cx="115222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矢印: 五方向 34">
            <a:extLst>
              <a:ext uri="{FF2B5EF4-FFF2-40B4-BE49-F238E27FC236}">
                <a16:creationId xmlns:a16="http://schemas.microsoft.com/office/drawing/2014/main" id="{8BE44076-5F15-4AC3-86CC-6AE8FEC32F38}"/>
              </a:ext>
            </a:extLst>
          </p:cNvPr>
          <p:cNvSpPr/>
          <p:nvPr/>
        </p:nvSpPr>
        <p:spPr>
          <a:xfrm>
            <a:off x="1678711" y="284921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19DB91B5-7F11-4B27-867F-6B4F436DE857}"/>
              </a:ext>
            </a:extLst>
          </p:cNvPr>
          <p:cNvSpPr/>
          <p:nvPr/>
        </p:nvSpPr>
        <p:spPr>
          <a:xfrm>
            <a:off x="4288700" y="2867080"/>
            <a:ext cx="1675605" cy="3710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ファイアウォール設定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B79B5D4A-744B-4597-BE33-0FD5E7CBA237}"/>
              </a:ext>
            </a:extLst>
          </p:cNvPr>
          <p:cNvSpPr/>
          <p:nvPr/>
        </p:nvSpPr>
        <p:spPr>
          <a:xfrm>
            <a:off x="6050152" y="2863420"/>
            <a:ext cx="1504527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リソースアクセス制御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E5DBB883-FCBE-4503-873D-49CEA55D2129}"/>
              </a:ext>
            </a:extLst>
          </p:cNvPr>
          <p:cNvSpPr/>
          <p:nvPr/>
        </p:nvSpPr>
        <p:spPr>
          <a:xfrm>
            <a:off x="4287335" y="1990520"/>
            <a:ext cx="1675605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カスタマイズされた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カタログ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68" name="矢印: 五方向 34">
            <a:extLst>
              <a:ext uri="{FF2B5EF4-FFF2-40B4-BE49-F238E27FC236}">
                <a16:creationId xmlns:a16="http://schemas.microsoft.com/office/drawing/2014/main" id="{AF67D6B0-A866-4DCE-9761-A14B1D551C6C}"/>
              </a:ext>
            </a:extLst>
          </p:cNvPr>
          <p:cNvSpPr/>
          <p:nvPr/>
        </p:nvSpPr>
        <p:spPr>
          <a:xfrm>
            <a:off x="1678109" y="3301578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69" name="矢印: 五方向 34">
            <a:extLst>
              <a:ext uri="{FF2B5EF4-FFF2-40B4-BE49-F238E27FC236}">
                <a16:creationId xmlns:a16="http://schemas.microsoft.com/office/drawing/2014/main" id="{4CA1D68B-8CA6-4294-9FA4-F52883665C7A}"/>
              </a:ext>
            </a:extLst>
          </p:cNvPr>
          <p:cNvSpPr/>
          <p:nvPr/>
        </p:nvSpPr>
        <p:spPr>
          <a:xfrm>
            <a:off x="1678109" y="3753810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70" name="矢印: 五方向 34">
            <a:extLst>
              <a:ext uri="{FF2B5EF4-FFF2-40B4-BE49-F238E27FC236}">
                <a16:creationId xmlns:a16="http://schemas.microsoft.com/office/drawing/2014/main" id="{BDDDDBE0-3A60-4419-AD38-998771E04CF4}"/>
              </a:ext>
            </a:extLst>
          </p:cNvPr>
          <p:cNvSpPr/>
          <p:nvPr/>
        </p:nvSpPr>
        <p:spPr>
          <a:xfrm>
            <a:off x="1676869" y="4206042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71" name="矢印: 五方向 34">
            <a:extLst>
              <a:ext uri="{FF2B5EF4-FFF2-40B4-BE49-F238E27FC236}">
                <a16:creationId xmlns:a16="http://schemas.microsoft.com/office/drawing/2014/main" id="{439816DB-2F19-40FA-90AB-349EFA0FB4DF}"/>
              </a:ext>
            </a:extLst>
          </p:cNvPr>
          <p:cNvSpPr/>
          <p:nvPr/>
        </p:nvSpPr>
        <p:spPr>
          <a:xfrm>
            <a:off x="1676869" y="4658274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2706083" y="3306592"/>
            <a:ext cx="118549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2BA05026-14FF-4C94-B9FC-60C1144DE8F7}"/>
              </a:ext>
            </a:extLst>
          </p:cNvPr>
          <p:cNvSpPr/>
          <p:nvPr/>
        </p:nvSpPr>
        <p:spPr>
          <a:xfrm>
            <a:off x="3948615" y="330659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請求書・支払履歴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94F8D0BA-EFB4-43C8-BA1C-57E1C9DCFBDF}"/>
              </a:ext>
            </a:extLst>
          </p:cNvPr>
          <p:cNvSpPr/>
          <p:nvPr/>
        </p:nvSpPr>
        <p:spPr>
          <a:xfrm>
            <a:off x="2703611" y="4658273"/>
            <a:ext cx="241358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クラウド環境アクセス管理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F1FF73AF-B6C2-4D28-91F7-9E6370D5514A}"/>
              </a:ext>
            </a:extLst>
          </p:cNvPr>
          <p:cNvSpPr/>
          <p:nvPr/>
        </p:nvSpPr>
        <p:spPr>
          <a:xfrm>
            <a:off x="2707960" y="4206040"/>
            <a:ext cx="240719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コアシステム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89474F66-0983-4C8B-988B-3E7F742214EE}"/>
              </a:ext>
            </a:extLst>
          </p:cNvPr>
          <p:cNvSpPr/>
          <p:nvPr/>
        </p:nvSpPr>
        <p:spPr>
          <a:xfrm>
            <a:off x="2703610" y="5110505"/>
            <a:ext cx="118492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組織管理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矢印: 五方向 34">
            <a:extLst>
              <a:ext uri="{FF2B5EF4-FFF2-40B4-BE49-F238E27FC236}">
                <a16:creationId xmlns:a16="http://schemas.microsoft.com/office/drawing/2014/main" id="{2DA97D20-49FF-47BE-BFC3-B4FB728D63E4}"/>
              </a:ext>
            </a:extLst>
          </p:cNvPr>
          <p:cNvSpPr/>
          <p:nvPr/>
        </p:nvSpPr>
        <p:spPr>
          <a:xfrm>
            <a:off x="1676869" y="51105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ガバナンス</a:t>
            </a: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A948E07F-C56A-4E37-BA57-43F02066A71B}"/>
              </a:ext>
            </a:extLst>
          </p:cNvPr>
          <p:cNvSpPr/>
          <p:nvPr/>
        </p:nvSpPr>
        <p:spPr>
          <a:xfrm>
            <a:off x="5165736" y="511210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統合ユーザー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F2D3A084-10BE-473F-881A-C573741BACB8}"/>
              </a:ext>
            </a:extLst>
          </p:cNvPr>
          <p:cNvSpPr/>
          <p:nvPr/>
        </p:nvSpPr>
        <p:spPr>
          <a:xfrm>
            <a:off x="5165734" y="330355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7" name="Rectangle 35">
            <a:extLst>
              <a:ext uri="{FF2B5EF4-FFF2-40B4-BE49-F238E27FC236}">
                <a16:creationId xmlns:a16="http://schemas.microsoft.com/office/drawing/2014/main" id="{06FF4B7A-E410-4801-9A24-D46381AC6304}"/>
              </a:ext>
            </a:extLst>
          </p:cNvPr>
          <p:cNvSpPr/>
          <p:nvPr/>
        </p:nvSpPr>
        <p:spPr>
          <a:xfrm>
            <a:off x="3942847" y="375155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ポータル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B5CCC045-E3B2-4DB4-8C34-AC68BF08A22D}"/>
              </a:ext>
            </a:extLst>
          </p:cNvPr>
          <p:cNvSpPr/>
          <p:nvPr/>
        </p:nvSpPr>
        <p:spPr>
          <a:xfrm>
            <a:off x="5165736" y="4656020"/>
            <a:ext cx="239162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セキュリティポリシー管理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id="{061375FE-AD37-408B-B306-8866CE737C50}"/>
              </a:ext>
            </a:extLst>
          </p:cNvPr>
          <p:cNvSpPr/>
          <p:nvPr/>
        </p:nvSpPr>
        <p:spPr>
          <a:xfrm>
            <a:off x="6392357" y="5106269"/>
            <a:ext cx="116232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SaaS</a:t>
            </a: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ライセンス管理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id="{CA7A8CD9-82BC-46FB-9AE1-317893EE615E}"/>
              </a:ext>
            </a:extLst>
          </p:cNvPr>
          <p:cNvSpPr/>
          <p:nvPr/>
        </p:nvSpPr>
        <p:spPr>
          <a:xfrm>
            <a:off x="5165732" y="4206040"/>
            <a:ext cx="238894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27DC836C-E6D0-465C-8D2D-EEC6D7085CA2}"/>
              </a:ext>
            </a:extLst>
          </p:cNvPr>
          <p:cNvSpPr/>
          <p:nvPr/>
        </p:nvSpPr>
        <p:spPr>
          <a:xfrm>
            <a:off x="6046373" y="1996287"/>
            <a:ext cx="149868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独自に導入したツール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F8611E-5108-4915-BD05-ABEAD4B2CA0C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セキュリティ共有モデル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94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65A370-9597-4D67-9143-4104779A8C5F}"/>
              </a:ext>
            </a:extLst>
          </p:cNvPr>
          <p:cNvCxnSpPr>
            <a:cxnSpLocks/>
          </p:cNvCxnSpPr>
          <p:nvPr/>
        </p:nvCxnSpPr>
        <p:spPr>
          <a:xfrm>
            <a:off x="2617798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171DD7-7150-4D51-9744-A695528C0BAC}"/>
              </a:ext>
            </a:extLst>
          </p:cNvPr>
          <p:cNvSpPr/>
          <p:nvPr/>
        </p:nvSpPr>
        <p:spPr>
          <a:xfrm>
            <a:off x="249923" y="2438888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社内</a:t>
            </a:r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の利用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FDE0EF6-7B84-40E0-BBC9-0F1998E1BF45}"/>
              </a:ext>
            </a:extLst>
          </p:cNvPr>
          <p:cNvSpPr txBox="1"/>
          <p:nvPr/>
        </p:nvSpPr>
        <p:spPr>
          <a:xfrm>
            <a:off x="134635" y="30325"/>
            <a:ext cx="23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ロードマップ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A6B404E7-643D-42BB-9709-5C0DB133B35A}"/>
              </a:ext>
            </a:extLst>
          </p:cNvPr>
          <p:cNvSpPr/>
          <p:nvPr/>
        </p:nvSpPr>
        <p:spPr>
          <a:xfrm>
            <a:off x="249925" y="2024199"/>
            <a:ext cx="1535258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61" name="矢印: 五方向 34">
            <a:extLst>
              <a:ext uri="{FF2B5EF4-FFF2-40B4-BE49-F238E27FC236}">
                <a16:creationId xmlns:a16="http://schemas.microsoft.com/office/drawing/2014/main" id="{52F57266-2B7E-4E97-A793-0E3953B885EF}"/>
              </a:ext>
            </a:extLst>
          </p:cNvPr>
          <p:cNvSpPr/>
          <p:nvPr/>
        </p:nvSpPr>
        <p:spPr>
          <a:xfrm>
            <a:off x="249923" y="3255208"/>
            <a:ext cx="1535259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62" name="矢印: 五方向 34">
            <a:extLst>
              <a:ext uri="{FF2B5EF4-FFF2-40B4-BE49-F238E27FC236}">
                <a16:creationId xmlns:a16="http://schemas.microsoft.com/office/drawing/2014/main" id="{ABF30717-B089-45F3-AC25-4A436BD9154F}"/>
              </a:ext>
            </a:extLst>
          </p:cNvPr>
          <p:cNvSpPr/>
          <p:nvPr/>
        </p:nvSpPr>
        <p:spPr>
          <a:xfrm>
            <a:off x="249923" y="4955467"/>
            <a:ext cx="1535263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63" name="矢印: 五方向 34">
            <a:extLst>
              <a:ext uri="{FF2B5EF4-FFF2-40B4-BE49-F238E27FC236}">
                <a16:creationId xmlns:a16="http://schemas.microsoft.com/office/drawing/2014/main" id="{EB401B23-3DF1-4020-BF6C-34B1E6B99F4B}"/>
              </a:ext>
            </a:extLst>
          </p:cNvPr>
          <p:cNvSpPr/>
          <p:nvPr/>
        </p:nvSpPr>
        <p:spPr>
          <a:xfrm>
            <a:off x="249923" y="4237855"/>
            <a:ext cx="1541667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AD9E34F-D6C4-40BB-8247-DFB8057E6B32}"/>
              </a:ext>
            </a:extLst>
          </p:cNvPr>
          <p:cNvSpPr/>
          <p:nvPr/>
        </p:nvSpPr>
        <p:spPr>
          <a:xfrm>
            <a:off x="2542403" y="372772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3C2DF5D-1006-4248-888F-26D1710200CA}"/>
              </a:ext>
            </a:extLst>
          </p:cNvPr>
          <p:cNvCxnSpPr>
            <a:cxnSpLocks/>
            <a:stCxn id="86" idx="3"/>
            <a:endCxn id="106" idx="2"/>
          </p:cNvCxnSpPr>
          <p:nvPr/>
        </p:nvCxnSpPr>
        <p:spPr>
          <a:xfrm flipV="1">
            <a:off x="1785196" y="4065862"/>
            <a:ext cx="1450151" cy="115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32A1629-B452-42B5-9BAF-C7049D47BF2B}"/>
              </a:ext>
            </a:extLst>
          </p:cNvPr>
          <p:cNvSpPr/>
          <p:nvPr/>
        </p:nvSpPr>
        <p:spPr>
          <a:xfrm>
            <a:off x="249923" y="3679810"/>
            <a:ext cx="1535274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各種申請機能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84FC457-A1BD-4ED8-8477-B8606D7F6BD4}"/>
              </a:ext>
            </a:extLst>
          </p:cNvPr>
          <p:cNvSpPr/>
          <p:nvPr/>
        </p:nvSpPr>
        <p:spPr>
          <a:xfrm>
            <a:off x="249923" y="3950446"/>
            <a:ext cx="15352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カタログ検索機能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2436FF6-3882-4878-B05C-13B50E471542}"/>
              </a:ext>
            </a:extLst>
          </p:cNvPr>
          <p:cNvSpPr/>
          <p:nvPr/>
        </p:nvSpPr>
        <p:spPr>
          <a:xfrm>
            <a:off x="249923" y="4651175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開発用ドメイン提供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A950CE7-49B6-4562-833A-58424119343E}"/>
              </a:ext>
            </a:extLst>
          </p:cNvPr>
          <p:cNvSpPr/>
          <p:nvPr/>
        </p:nvSpPr>
        <p:spPr>
          <a:xfrm>
            <a:off x="249923" y="5368574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負荷試験環境カタログ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98B87CD-2423-4D15-B79F-0AF36D20FB6E}"/>
              </a:ext>
            </a:extLst>
          </p:cNvPr>
          <p:cNvSpPr/>
          <p:nvPr/>
        </p:nvSpPr>
        <p:spPr>
          <a:xfrm>
            <a:off x="249923" y="2702930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GCP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9992927-888B-408F-BF7A-E5C357B57231}"/>
              </a:ext>
            </a:extLst>
          </p:cNvPr>
          <p:cNvSpPr/>
          <p:nvPr/>
        </p:nvSpPr>
        <p:spPr>
          <a:xfrm>
            <a:off x="2001513" y="160822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Jul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E76B3E27-5801-4BED-8299-CB12DBD6D261}"/>
              </a:ext>
            </a:extLst>
          </p:cNvPr>
          <p:cNvSpPr/>
          <p:nvPr/>
        </p:nvSpPr>
        <p:spPr>
          <a:xfrm>
            <a:off x="3422141" y="160909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Oct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3F6371-AD0D-4492-82ED-6A60AC59B4FA}"/>
              </a:ext>
            </a:extLst>
          </p:cNvPr>
          <p:cNvSpPr/>
          <p:nvPr/>
        </p:nvSpPr>
        <p:spPr>
          <a:xfrm>
            <a:off x="4944962" y="1608221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Jan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FEAE8FC-3857-4BD1-A999-7F5D9775764B}"/>
              </a:ext>
            </a:extLst>
          </p:cNvPr>
          <p:cNvCxnSpPr>
            <a:cxnSpLocks/>
          </p:cNvCxnSpPr>
          <p:nvPr/>
        </p:nvCxnSpPr>
        <p:spPr>
          <a:xfrm>
            <a:off x="4017973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CBC80830-32F3-4717-84C0-82840EDD0AF3}"/>
              </a:ext>
            </a:extLst>
          </p:cNvPr>
          <p:cNvSpPr/>
          <p:nvPr/>
        </p:nvSpPr>
        <p:spPr>
          <a:xfrm>
            <a:off x="3235347" y="3998362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345ECCB-027D-4428-8146-5B2862796B32}"/>
              </a:ext>
            </a:extLst>
          </p:cNvPr>
          <p:cNvCxnSpPr>
            <a:cxnSpLocks/>
          </p:cNvCxnSpPr>
          <p:nvPr/>
        </p:nvCxnSpPr>
        <p:spPr>
          <a:xfrm>
            <a:off x="5489585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4C1E731-A3AC-46E1-BD23-E72119100326}"/>
              </a:ext>
            </a:extLst>
          </p:cNvPr>
          <p:cNvCxnSpPr>
            <a:cxnSpLocks/>
          </p:cNvCxnSpPr>
          <p:nvPr/>
        </p:nvCxnSpPr>
        <p:spPr>
          <a:xfrm>
            <a:off x="6889760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0058DF-90C0-4572-8917-72B788F20BCC}"/>
              </a:ext>
            </a:extLst>
          </p:cNvPr>
          <p:cNvCxnSpPr>
            <a:cxnSpLocks/>
          </p:cNvCxnSpPr>
          <p:nvPr/>
        </p:nvCxnSpPr>
        <p:spPr>
          <a:xfrm>
            <a:off x="8254217" y="2038487"/>
            <a:ext cx="0" cy="36204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D6CF752-6122-46A5-AF0D-D8F690E72AFC}"/>
              </a:ext>
            </a:extLst>
          </p:cNvPr>
          <p:cNvSpPr/>
          <p:nvPr/>
        </p:nvSpPr>
        <p:spPr>
          <a:xfrm>
            <a:off x="6347925" y="160822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Apr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C50656C9-33D7-44D3-93D9-DC3E8D56D98D}"/>
              </a:ext>
            </a:extLst>
          </p:cNvPr>
          <p:cNvSpPr/>
          <p:nvPr/>
        </p:nvSpPr>
        <p:spPr>
          <a:xfrm>
            <a:off x="7771484" y="1608221"/>
            <a:ext cx="83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</a:t>
            </a:r>
            <a:r>
              <a:rPr lang="ja-JP" altLang="en-US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~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CEF2FE70-0151-4FAF-AC3E-509125A67C73}"/>
              </a:ext>
            </a:extLst>
          </p:cNvPr>
          <p:cNvSpPr/>
          <p:nvPr/>
        </p:nvSpPr>
        <p:spPr>
          <a:xfrm>
            <a:off x="6805592" y="273179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19" name="コネクタ: カギ線 68">
            <a:extLst>
              <a:ext uri="{FF2B5EF4-FFF2-40B4-BE49-F238E27FC236}">
                <a16:creationId xmlns:a16="http://schemas.microsoft.com/office/drawing/2014/main" id="{AC9D180A-2D8B-4DE6-9924-759660DC33B5}"/>
              </a:ext>
            </a:extLst>
          </p:cNvPr>
          <p:cNvCxnSpPr>
            <a:cxnSpLocks/>
            <a:stCxn id="84" idx="3"/>
            <a:endCxn id="68" idx="2"/>
          </p:cNvCxnSpPr>
          <p:nvPr/>
        </p:nvCxnSpPr>
        <p:spPr>
          <a:xfrm flipV="1">
            <a:off x="1785197" y="3795225"/>
            <a:ext cx="757206" cy="1154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楕円 122">
            <a:extLst>
              <a:ext uri="{FF2B5EF4-FFF2-40B4-BE49-F238E27FC236}">
                <a16:creationId xmlns:a16="http://schemas.microsoft.com/office/drawing/2014/main" id="{E446B872-AFA7-4409-B3D2-F76D00F387B7}"/>
              </a:ext>
            </a:extLst>
          </p:cNvPr>
          <p:cNvSpPr/>
          <p:nvPr/>
        </p:nvSpPr>
        <p:spPr>
          <a:xfrm>
            <a:off x="2542403" y="2484713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24" name="コネクタ: カギ線 68">
            <a:extLst>
              <a:ext uri="{FF2B5EF4-FFF2-40B4-BE49-F238E27FC236}">
                <a16:creationId xmlns:a16="http://schemas.microsoft.com/office/drawing/2014/main" id="{A8BF98B6-6D08-49BC-9EB3-AB62E5CE20A9}"/>
              </a:ext>
            </a:extLst>
          </p:cNvPr>
          <p:cNvCxnSpPr>
            <a:cxnSpLocks/>
            <a:stCxn id="5" idx="3"/>
            <a:endCxn id="123" idx="2"/>
          </p:cNvCxnSpPr>
          <p:nvPr/>
        </p:nvCxnSpPr>
        <p:spPr>
          <a:xfrm flipV="1">
            <a:off x="1785198" y="2552213"/>
            <a:ext cx="757205" cy="136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68">
            <a:extLst>
              <a:ext uri="{FF2B5EF4-FFF2-40B4-BE49-F238E27FC236}">
                <a16:creationId xmlns:a16="http://schemas.microsoft.com/office/drawing/2014/main" id="{5E614578-D7D8-4397-BADC-66AD58B5612A}"/>
              </a:ext>
            </a:extLst>
          </p:cNvPr>
          <p:cNvCxnSpPr>
            <a:cxnSpLocks/>
            <a:stCxn id="90" idx="3"/>
            <a:endCxn id="116" idx="2"/>
          </p:cNvCxnSpPr>
          <p:nvPr/>
        </p:nvCxnSpPr>
        <p:spPr>
          <a:xfrm flipV="1">
            <a:off x="1785198" y="2799295"/>
            <a:ext cx="5020394" cy="3059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カギ線 68">
            <a:extLst>
              <a:ext uri="{FF2B5EF4-FFF2-40B4-BE49-F238E27FC236}">
                <a16:creationId xmlns:a16="http://schemas.microsoft.com/office/drawing/2014/main" id="{BD76A9D1-9A44-400C-9657-12021565CEC3}"/>
              </a:ext>
            </a:extLst>
          </p:cNvPr>
          <p:cNvCxnSpPr>
            <a:cxnSpLocks/>
            <a:stCxn id="88" idx="3"/>
            <a:endCxn id="130" idx="2"/>
          </p:cNvCxnSpPr>
          <p:nvPr/>
        </p:nvCxnSpPr>
        <p:spPr>
          <a:xfrm flipV="1">
            <a:off x="1791592" y="5485087"/>
            <a:ext cx="300755" cy="104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楕円 129">
            <a:extLst>
              <a:ext uri="{FF2B5EF4-FFF2-40B4-BE49-F238E27FC236}">
                <a16:creationId xmlns:a16="http://schemas.microsoft.com/office/drawing/2014/main" id="{F64BCD90-2555-4148-AC60-52DC7787A2FF}"/>
              </a:ext>
            </a:extLst>
          </p:cNvPr>
          <p:cNvSpPr/>
          <p:nvPr/>
        </p:nvSpPr>
        <p:spPr>
          <a:xfrm>
            <a:off x="2092347" y="5417587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EE315C9-89A1-44A4-B23C-B12011907AD0}"/>
              </a:ext>
            </a:extLst>
          </p:cNvPr>
          <p:cNvSpPr/>
          <p:nvPr/>
        </p:nvSpPr>
        <p:spPr>
          <a:xfrm>
            <a:off x="249923" y="2979155"/>
            <a:ext cx="1544800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Azure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コネクタ: カギ線 68">
            <a:extLst>
              <a:ext uri="{FF2B5EF4-FFF2-40B4-BE49-F238E27FC236}">
                <a16:creationId xmlns:a16="http://schemas.microsoft.com/office/drawing/2014/main" id="{18C50CEA-AE75-4F7C-BEE5-8032B7291978}"/>
              </a:ext>
            </a:extLst>
          </p:cNvPr>
          <p:cNvCxnSpPr>
            <a:cxnSpLocks/>
            <a:stCxn id="132" idx="3"/>
            <a:endCxn id="135" idx="2"/>
          </p:cNvCxnSpPr>
          <p:nvPr/>
        </p:nvCxnSpPr>
        <p:spPr>
          <a:xfrm flipV="1">
            <a:off x="1794723" y="3046945"/>
            <a:ext cx="7096844" cy="5916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A4120FF1-9BB0-4D9D-B144-C1DB71B863BF}"/>
              </a:ext>
            </a:extLst>
          </p:cNvPr>
          <p:cNvSpPr/>
          <p:nvPr/>
        </p:nvSpPr>
        <p:spPr>
          <a:xfrm>
            <a:off x="8891567" y="297944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42" name="コネクタ: カギ線 68">
            <a:extLst>
              <a:ext uri="{FF2B5EF4-FFF2-40B4-BE49-F238E27FC236}">
                <a16:creationId xmlns:a16="http://schemas.microsoft.com/office/drawing/2014/main" id="{EBF18946-972F-44A1-804D-316E80B53EA3}"/>
              </a:ext>
            </a:extLst>
          </p:cNvPr>
          <p:cNvCxnSpPr>
            <a:cxnSpLocks/>
            <a:stCxn id="87" idx="3"/>
            <a:endCxn id="144" idx="2"/>
          </p:cNvCxnSpPr>
          <p:nvPr/>
        </p:nvCxnSpPr>
        <p:spPr>
          <a:xfrm flipV="1">
            <a:off x="1791592" y="4766038"/>
            <a:ext cx="750811" cy="1209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楕円 143">
            <a:extLst>
              <a:ext uri="{FF2B5EF4-FFF2-40B4-BE49-F238E27FC236}">
                <a16:creationId xmlns:a16="http://schemas.microsoft.com/office/drawing/2014/main" id="{C18F0E12-2403-457E-9523-DA2DA5FED8B4}"/>
              </a:ext>
            </a:extLst>
          </p:cNvPr>
          <p:cNvSpPr/>
          <p:nvPr/>
        </p:nvSpPr>
        <p:spPr>
          <a:xfrm>
            <a:off x="2542403" y="4698538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57497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412549" y="706079"/>
            <a:ext cx="2226264" cy="6517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2092309" y="691136"/>
            <a:ext cx="2226264" cy="6531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3344" y="457007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756550" y="654758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619063" y="669269"/>
            <a:ext cx="1383235" cy="28912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アカウント払い出しフロー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61" y="457008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566778" y="1284839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申請情報確認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773642" y="1284839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払い出し申請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582554" y="4802108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メーリングリスト申請</a:t>
            </a: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777288" y="6052735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払い出し完了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780652" y="673699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ログインして利用開始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584723" y="5438740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アカウント作成</a:t>
            </a:r>
          </a:p>
        </p:txBody>
      </p: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3248237" y="5138607"/>
            <a:ext cx="2169" cy="3001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442971" y="6389234"/>
            <a:ext cx="3364" cy="34776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772119" y="197661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情報修正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3232461" y="1621338"/>
            <a:ext cx="1662" cy="32687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3898144" y="1453089"/>
            <a:ext cx="87549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3302399" y="308202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2217423" y="261717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408718" y="2269038"/>
            <a:ext cx="327840" cy="16090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１～２営業日</a:t>
            </a:r>
            <a:endParaRPr lang="en-US" altLang="ja-JP" sz="14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665391" y="1191535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671490" y="1834053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677587" y="5944079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676372" y="6655177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37FB806-3438-4AE7-A95B-7520C9249697}"/>
              </a:ext>
            </a:extLst>
          </p:cNvPr>
          <p:cNvGrpSpPr/>
          <p:nvPr/>
        </p:nvGrpSpPr>
        <p:grpSpPr>
          <a:xfrm>
            <a:off x="2568440" y="1948212"/>
            <a:ext cx="1331366" cy="397538"/>
            <a:chOff x="2223932" y="2326276"/>
            <a:chExt cx="1331366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7" name="フローチャート: 判断 56">
              <a:extLst>
                <a:ext uri="{FF2B5EF4-FFF2-40B4-BE49-F238E27FC236}">
                  <a16:creationId xmlns:a16="http://schemas.microsoft.com/office/drawing/2014/main" id="{7046FF1E-9288-4C99-A674-61D11E102AF1}"/>
                </a:ext>
              </a:extLst>
            </p:cNvPr>
            <p:cNvSpPr/>
            <p:nvPr/>
          </p:nvSpPr>
          <p:spPr>
            <a:xfrm>
              <a:off x="2223932" y="2326276"/>
              <a:ext cx="1331366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EACCB685-3575-4AC2-8BD3-5467B66613A3}"/>
                </a:ext>
              </a:extLst>
            </p:cNvPr>
            <p:cNvSpPr/>
            <p:nvPr/>
          </p:nvSpPr>
          <p:spPr>
            <a:xfrm>
              <a:off x="2509774" y="2413136"/>
              <a:ext cx="80983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情報不備？</a:t>
              </a:r>
            </a:p>
          </p:txBody>
        </p:sp>
      </p:grpSp>
      <p:cxnSp>
        <p:nvCxnSpPr>
          <p:cNvPr id="64" name="コネクタ: カギ線 44">
            <a:extLst>
              <a:ext uri="{FF2B5EF4-FFF2-40B4-BE49-F238E27FC236}">
                <a16:creationId xmlns:a16="http://schemas.microsoft.com/office/drawing/2014/main" id="{DA1A1215-45CC-447F-B03F-ACDAF447B55A}"/>
              </a:ext>
            </a:extLst>
          </p:cNvPr>
          <p:cNvCxnSpPr>
            <a:cxnSpLocks/>
            <a:stCxn id="57" idx="3"/>
            <a:endCxn id="96" idx="1"/>
          </p:cNvCxnSpPr>
          <p:nvPr/>
        </p:nvCxnSpPr>
        <p:spPr>
          <a:xfrm flipV="1">
            <a:off x="3899806" y="2144866"/>
            <a:ext cx="872313" cy="211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35BED98F-1438-4595-9707-34ABEE105F3D}"/>
              </a:ext>
            </a:extLst>
          </p:cNvPr>
          <p:cNvGrpSpPr/>
          <p:nvPr/>
        </p:nvGrpSpPr>
        <p:grpSpPr>
          <a:xfrm>
            <a:off x="2531082" y="2662902"/>
            <a:ext cx="1409783" cy="397538"/>
            <a:chOff x="2230558" y="3040966"/>
            <a:chExt cx="1409783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7" name="フローチャート: 判断 66">
              <a:extLst>
                <a:ext uri="{FF2B5EF4-FFF2-40B4-BE49-F238E27FC236}">
                  <a16:creationId xmlns:a16="http://schemas.microsoft.com/office/drawing/2014/main" id="{5458D6DB-1A14-46B9-B2B7-C6FAA7CB0B01}"/>
                </a:ext>
              </a:extLst>
            </p:cNvPr>
            <p:cNvSpPr/>
            <p:nvPr/>
          </p:nvSpPr>
          <p:spPr>
            <a:xfrm>
              <a:off x="2230558" y="3040966"/>
              <a:ext cx="1409783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0D0097-5021-4E20-92E8-37A3C3C4AC54}"/>
                </a:ext>
              </a:extLst>
            </p:cNvPr>
            <p:cNvSpPr/>
            <p:nvPr/>
          </p:nvSpPr>
          <p:spPr>
            <a:xfrm>
              <a:off x="2555623" y="3127599"/>
              <a:ext cx="80983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本番環境？</a:t>
              </a:r>
            </a:p>
          </p:txBody>
        </p:sp>
      </p:grpSp>
      <p:cxnSp>
        <p:nvCxnSpPr>
          <p:cNvPr id="70" name="コネクタ: カギ線 44">
            <a:extLst>
              <a:ext uri="{FF2B5EF4-FFF2-40B4-BE49-F238E27FC236}">
                <a16:creationId xmlns:a16="http://schemas.microsoft.com/office/drawing/2014/main" id="{B6D6135B-7056-47CF-8563-2FC13585F435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>
            <a:off x="3234123" y="2345750"/>
            <a:ext cx="1851" cy="31715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代替処理 72">
            <a:extLst>
              <a:ext uri="{FF2B5EF4-FFF2-40B4-BE49-F238E27FC236}">
                <a16:creationId xmlns:a16="http://schemas.microsoft.com/office/drawing/2014/main" id="{CD8DA467-7448-4663-B53A-2533EA20296F}"/>
              </a:ext>
            </a:extLst>
          </p:cNvPr>
          <p:cNvSpPr/>
          <p:nvPr/>
        </p:nvSpPr>
        <p:spPr>
          <a:xfrm>
            <a:off x="2574526" y="3407985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審査</a:t>
            </a:r>
          </a:p>
        </p:txBody>
      </p:sp>
      <p:cxnSp>
        <p:nvCxnSpPr>
          <p:cNvPr id="74" name="コネクタ: カギ線 44">
            <a:extLst>
              <a:ext uri="{FF2B5EF4-FFF2-40B4-BE49-F238E27FC236}">
                <a16:creationId xmlns:a16="http://schemas.microsoft.com/office/drawing/2014/main" id="{1CFC12D4-EB0D-4606-AD77-B54D6BC7811C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3235974" y="3060440"/>
            <a:ext cx="4235" cy="3475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5D25CDD1-0361-43DD-99BE-A37F258CB315}"/>
              </a:ext>
            </a:extLst>
          </p:cNvPr>
          <p:cNvCxnSpPr>
            <a:cxnSpLocks/>
            <a:stCxn id="67" idx="1"/>
            <a:endCxn id="27" idx="1"/>
          </p:cNvCxnSpPr>
          <p:nvPr/>
        </p:nvCxnSpPr>
        <p:spPr>
          <a:xfrm rot="10800000" flipH="1" flipV="1">
            <a:off x="2531082" y="2861670"/>
            <a:ext cx="51472" cy="2108687"/>
          </a:xfrm>
          <a:prstGeom prst="bentConnector3">
            <a:avLst>
              <a:gd name="adj1" fmla="val -44412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44">
            <a:extLst>
              <a:ext uri="{FF2B5EF4-FFF2-40B4-BE49-F238E27FC236}">
                <a16:creationId xmlns:a16="http://schemas.microsoft.com/office/drawing/2014/main" id="{5F3BCC21-75B1-479A-8626-B3CE950D4EB2}"/>
              </a:ext>
            </a:extLst>
          </p:cNvPr>
          <p:cNvCxnSpPr>
            <a:cxnSpLocks/>
            <a:stCxn id="56" idx="3"/>
            <a:endCxn id="31" idx="1"/>
          </p:cNvCxnSpPr>
          <p:nvPr/>
        </p:nvCxnSpPr>
        <p:spPr>
          <a:xfrm flipV="1">
            <a:off x="3916351" y="6220985"/>
            <a:ext cx="860937" cy="93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44">
            <a:extLst>
              <a:ext uri="{FF2B5EF4-FFF2-40B4-BE49-F238E27FC236}">
                <a16:creationId xmlns:a16="http://schemas.microsoft.com/office/drawing/2014/main" id="{70F2B179-C324-4897-9A9D-319278C931C2}"/>
              </a:ext>
            </a:extLst>
          </p:cNvPr>
          <p:cNvCxnSpPr>
            <a:cxnSpLocks/>
            <a:stCxn id="73" idx="2"/>
            <a:endCxn id="139" idx="0"/>
          </p:cNvCxnSpPr>
          <p:nvPr/>
        </p:nvCxnSpPr>
        <p:spPr>
          <a:xfrm>
            <a:off x="3240209" y="3744484"/>
            <a:ext cx="2765" cy="3518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35">
            <a:extLst>
              <a:ext uri="{FF2B5EF4-FFF2-40B4-BE49-F238E27FC236}">
                <a16:creationId xmlns:a16="http://schemas.microsoft.com/office/drawing/2014/main" id="{2CB48EC9-F2ED-495B-B3E0-41FFD0831309}"/>
              </a:ext>
            </a:extLst>
          </p:cNvPr>
          <p:cNvSpPr/>
          <p:nvPr/>
        </p:nvSpPr>
        <p:spPr>
          <a:xfrm>
            <a:off x="1413463" y="5071687"/>
            <a:ext cx="327840" cy="121366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２～３営業日</a:t>
            </a:r>
            <a:endParaRPr lang="en-US" altLang="ja-JP" sz="14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3" name="コネクタ: カギ線 44">
            <a:extLst>
              <a:ext uri="{FF2B5EF4-FFF2-40B4-BE49-F238E27FC236}">
                <a16:creationId xmlns:a16="http://schemas.microsoft.com/office/drawing/2014/main" id="{5BFDB2ED-1F8B-4547-85A5-FB9A792AA032}"/>
              </a:ext>
            </a:extLst>
          </p:cNvPr>
          <p:cNvCxnSpPr>
            <a:cxnSpLocks/>
            <a:stCxn id="96" idx="0"/>
            <a:endCxn id="26" idx="2"/>
          </p:cNvCxnSpPr>
          <p:nvPr/>
        </p:nvCxnSpPr>
        <p:spPr>
          <a:xfrm flipV="1">
            <a:off x="5437802" y="1621338"/>
            <a:ext cx="1523" cy="3552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35">
            <a:extLst>
              <a:ext uri="{FF2B5EF4-FFF2-40B4-BE49-F238E27FC236}">
                <a16:creationId xmlns:a16="http://schemas.microsoft.com/office/drawing/2014/main" id="{31BCA6E4-77EE-44A8-BD4E-E555B16B5B44}"/>
              </a:ext>
            </a:extLst>
          </p:cNvPr>
          <p:cNvSpPr/>
          <p:nvPr/>
        </p:nvSpPr>
        <p:spPr>
          <a:xfrm>
            <a:off x="3851039" y="190854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7DE51369-D29D-40C0-AD7D-9E0A355D6B0E}"/>
              </a:ext>
            </a:extLst>
          </p:cNvPr>
          <p:cNvSpPr/>
          <p:nvPr/>
        </p:nvSpPr>
        <p:spPr>
          <a:xfrm>
            <a:off x="3299463" y="236571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4B5C44D2-8A94-4B58-AAC5-CA2795AE9B3C}"/>
              </a:ext>
            </a:extLst>
          </p:cNvPr>
          <p:cNvGrpSpPr/>
          <p:nvPr/>
        </p:nvGrpSpPr>
        <p:grpSpPr>
          <a:xfrm>
            <a:off x="2538082" y="4096327"/>
            <a:ext cx="1409783" cy="397538"/>
            <a:chOff x="2230558" y="3040966"/>
            <a:chExt cx="1409783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9" name="フローチャート: 判断 138">
              <a:extLst>
                <a:ext uri="{FF2B5EF4-FFF2-40B4-BE49-F238E27FC236}">
                  <a16:creationId xmlns:a16="http://schemas.microsoft.com/office/drawing/2014/main" id="{143A5074-F80F-41CA-B15D-E0AEDACCA943}"/>
                </a:ext>
              </a:extLst>
            </p:cNvPr>
            <p:cNvSpPr/>
            <p:nvPr/>
          </p:nvSpPr>
          <p:spPr>
            <a:xfrm>
              <a:off x="2230558" y="3040966"/>
              <a:ext cx="1409783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4F8535AE-DC8A-41F9-B581-814198D195A0}"/>
                </a:ext>
              </a:extLst>
            </p:cNvPr>
            <p:cNvSpPr/>
            <p:nvPr/>
          </p:nvSpPr>
          <p:spPr>
            <a:xfrm>
              <a:off x="2594897" y="3127599"/>
              <a:ext cx="73129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審査</a:t>
              </a:r>
              <a:r>
                <a:rPr kumimoji="1" lang="en-US" altLang="ja-JP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OK</a:t>
              </a:r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？</a:t>
              </a:r>
            </a:p>
          </p:txBody>
        </p:sp>
      </p:grpSp>
      <p:cxnSp>
        <p:nvCxnSpPr>
          <p:cNvPr id="141" name="コネクタ: カギ線 44">
            <a:extLst>
              <a:ext uri="{FF2B5EF4-FFF2-40B4-BE49-F238E27FC236}">
                <a16:creationId xmlns:a16="http://schemas.microsoft.com/office/drawing/2014/main" id="{4E72A0C8-F67A-4151-B648-00223746D240}"/>
              </a:ext>
            </a:extLst>
          </p:cNvPr>
          <p:cNvCxnSpPr>
            <a:cxnSpLocks/>
            <a:stCxn id="139" idx="2"/>
            <a:endCxn id="27" idx="0"/>
          </p:cNvCxnSpPr>
          <p:nvPr/>
        </p:nvCxnSpPr>
        <p:spPr>
          <a:xfrm>
            <a:off x="3242974" y="4493865"/>
            <a:ext cx="5263" cy="3082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ローチャート: 代替処理 141">
            <a:extLst>
              <a:ext uri="{FF2B5EF4-FFF2-40B4-BE49-F238E27FC236}">
                <a16:creationId xmlns:a16="http://schemas.microsoft.com/office/drawing/2014/main" id="{FBFC355E-6C72-4B9D-B82A-755185F43927}"/>
              </a:ext>
            </a:extLst>
          </p:cNvPr>
          <p:cNvSpPr/>
          <p:nvPr/>
        </p:nvSpPr>
        <p:spPr>
          <a:xfrm>
            <a:off x="4779739" y="412545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情報拡充</a:t>
            </a:r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4F1FA150-F675-476A-BDEF-867D21892EAE}"/>
              </a:ext>
            </a:extLst>
          </p:cNvPr>
          <p:cNvSpPr/>
          <p:nvPr/>
        </p:nvSpPr>
        <p:spPr>
          <a:xfrm>
            <a:off x="4679110" y="3982893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cxnSp>
        <p:nvCxnSpPr>
          <p:cNvPr id="144" name="コネクタ: カギ線 44">
            <a:extLst>
              <a:ext uri="{FF2B5EF4-FFF2-40B4-BE49-F238E27FC236}">
                <a16:creationId xmlns:a16="http://schemas.microsoft.com/office/drawing/2014/main" id="{E4F0264E-0EC3-4DE9-B539-FA4233EF4DC8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3947865" y="4293706"/>
            <a:ext cx="831874" cy="13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7D244FC6-5002-436F-9A82-ED53E42E7E51}"/>
              </a:ext>
            </a:extLst>
          </p:cNvPr>
          <p:cNvCxnSpPr>
            <a:cxnSpLocks/>
            <a:stCxn id="142" idx="3"/>
            <a:endCxn id="26" idx="3"/>
          </p:cNvCxnSpPr>
          <p:nvPr/>
        </p:nvCxnSpPr>
        <p:spPr>
          <a:xfrm flipH="1" flipV="1">
            <a:off x="6105008" y="1453089"/>
            <a:ext cx="6097" cy="2840617"/>
          </a:xfrm>
          <a:prstGeom prst="bentConnector3">
            <a:avLst>
              <a:gd name="adj1" fmla="val -37493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35">
            <a:extLst>
              <a:ext uri="{FF2B5EF4-FFF2-40B4-BE49-F238E27FC236}">
                <a16:creationId xmlns:a16="http://schemas.microsoft.com/office/drawing/2014/main" id="{50FAF12E-1A67-49A1-BC1F-137B6404072A}"/>
              </a:ext>
            </a:extLst>
          </p:cNvPr>
          <p:cNvSpPr/>
          <p:nvPr/>
        </p:nvSpPr>
        <p:spPr>
          <a:xfrm>
            <a:off x="3328102" y="4488000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52" name="Rectangle 35">
            <a:extLst>
              <a:ext uri="{FF2B5EF4-FFF2-40B4-BE49-F238E27FC236}">
                <a16:creationId xmlns:a16="http://schemas.microsoft.com/office/drawing/2014/main" id="{FB76ADA4-E3AD-49A2-9914-19314D4590A6}"/>
              </a:ext>
            </a:extLst>
          </p:cNvPr>
          <p:cNvSpPr/>
          <p:nvPr/>
        </p:nvSpPr>
        <p:spPr>
          <a:xfrm>
            <a:off x="3855723" y="404211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53" name="左中かっこ 152">
            <a:extLst>
              <a:ext uri="{FF2B5EF4-FFF2-40B4-BE49-F238E27FC236}">
                <a16:creationId xmlns:a16="http://schemas.microsoft.com/office/drawing/2014/main" id="{D519FC60-46C3-4684-8845-EF1252FF81FB}"/>
              </a:ext>
            </a:extLst>
          </p:cNvPr>
          <p:cNvSpPr/>
          <p:nvPr/>
        </p:nvSpPr>
        <p:spPr>
          <a:xfrm>
            <a:off x="1878770" y="1315319"/>
            <a:ext cx="224029" cy="3486789"/>
          </a:xfrm>
          <a:prstGeom prst="leftBrace">
            <a:avLst>
              <a:gd name="adj1" fmla="val 98665"/>
              <a:gd name="adj2" fmla="val 50000"/>
            </a:avLst>
          </a:prstGeom>
          <a:ln w="19050">
            <a:solidFill>
              <a:srgbClr val="41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54" name="左中かっこ 153">
            <a:extLst>
              <a:ext uri="{FF2B5EF4-FFF2-40B4-BE49-F238E27FC236}">
                <a16:creationId xmlns:a16="http://schemas.microsoft.com/office/drawing/2014/main" id="{CD908C4D-7940-4125-B857-CCFED43BB6B8}"/>
              </a:ext>
            </a:extLst>
          </p:cNvPr>
          <p:cNvSpPr/>
          <p:nvPr/>
        </p:nvSpPr>
        <p:spPr>
          <a:xfrm>
            <a:off x="1878771" y="4838486"/>
            <a:ext cx="211370" cy="1611016"/>
          </a:xfrm>
          <a:prstGeom prst="leftBrace">
            <a:avLst>
              <a:gd name="adj1" fmla="val 52861"/>
              <a:gd name="adj2" fmla="val 50000"/>
            </a:avLst>
          </a:prstGeom>
          <a:ln w="19050">
            <a:solidFill>
              <a:srgbClr val="41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56" name="フローチャート: 代替処理 55">
            <a:extLst>
              <a:ext uri="{FF2B5EF4-FFF2-40B4-BE49-F238E27FC236}">
                <a16:creationId xmlns:a16="http://schemas.microsoft.com/office/drawing/2014/main" id="{A9119A8D-98D3-411A-BACD-C44C69A57B37}"/>
              </a:ext>
            </a:extLst>
          </p:cNvPr>
          <p:cNvSpPr/>
          <p:nvPr/>
        </p:nvSpPr>
        <p:spPr>
          <a:xfrm>
            <a:off x="2584985" y="6053671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メンバー登録</a:t>
            </a:r>
            <a:endParaRPr kumimoji="1" lang="ja-JP" altLang="en-US" sz="1050" b="1" dirty="0">
              <a:solidFill>
                <a:srgbClr val="00206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cxnSp>
        <p:nvCxnSpPr>
          <p:cNvPr id="58" name="コネクタ: カギ線 44">
            <a:extLst>
              <a:ext uri="{FF2B5EF4-FFF2-40B4-BE49-F238E27FC236}">
                <a16:creationId xmlns:a16="http://schemas.microsoft.com/office/drawing/2014/main" id="{ECF68F56-66EF-4C0D-9DB5-55D22E65FEC7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3250406" y="5775239"/>
            <a:ext cx="262" cy="2784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4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059652" y="1084145"/>
            <a:ext cx="2226264" cy="54336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1742346" y="1084145"/>
            <a:ext cx="2226264" cy="54336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0447" y="835071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403653" y="1032822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266166" y="1037808"/>
            <a:ext cx="1383235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  <a:endParaRPr lang="en-US" altLang="ja-JP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セキュリティ担当者</a:t>
            </a:r>
            <a:endParaRPr lang="en-US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エスカレーションフロー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4" y="835072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213881" y="2258522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413125" y="225852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213881" y="3499425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調査支援</a:t>
            </a: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2AD7B49B-BC67-453B-8FC6-73E834F34563}"/>
              </a:ext>
            </a:extLst>
          </p:cNvPr>
          <p:cNvSpPr/>
          <p:nvPr/>
        </p:nvSpPr>
        <p:spPr>
          <a:xfrm>
            <a:off x="4413125" y="3468335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2D1DDAFE-4A06-4C5D-BC77-1026E5A58D39}"/>
              </a:ext>
            </a:extLst>
          </p:cNvPr>
          <p:cNvSpPr/>
          <p:nvPr/>
        </p:nvSpPr>
        <p:spPr>
          <a:xfrm>
            <a:off x="4417076" y="4090862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フローチャート: 判断 29">
            <a:extLst>
              <a:ext uri="{FF2B5EF4-FFF2-40B4-BE49-F238E27FC236}">
                <a16:creationId xmlns:a16="http://schemas.microsoft.com/office/drawing/2014/main" id="{924BAD2F-14FE-4127-AE02-45882544814D}"/>
              </a:ext>
            </a:extLst>
          </p:cNvPr>
          <p:cNvSpPr/>
          <p:nvPr/>
        </p:nvSpPr>
        <p:spPr>
          <a:xfrm>
            <a:off x="4420440" y="4713389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424391" y="535739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リソースの修正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427755" y="5973073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インシデント解消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213881" y="4747933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対応方法の助言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1DBDDA2-0FE9-4A4F-AC10-FB2D7A46E0A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3421467" y="3294021"/>
            <a:ext cx="453707" cy="153751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880A1ED-D560-4D14-A5E2-2DCCEB69552E}"/>
              </a:ext>
            </a:extLst>
          </p:cNvPr>
          <p:cNvCxnSpPr>
            <a:cxnSpLocks/>
            <a:stCxn id="33" idx="2"/>
            <a:endCxn id="31" idx="1"/>
          </p:cNvCxnSpPr>
          <p:nvPr/>
        </p:nvCxnSpPr>
        <p:spPr>
          <a:xfrm rot="16200000" flipH="1">
            <a:off x="3431372" y="4532623"/>
            <a:ext cx="441210" cy="154482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44">
            <a:extLst>
              <a:ext uri="{FF2B5EF4-FFF2-40B4-BE49-F238E27FC236}">
                <a16:creationId xmlns:a16="http://schemas.microsoft.com/office/drawing/2014/main" id="{854A9F7A-6140-479C-850F-75A5B9A1514B}"/>
              </a:ext>
            </a:extLst>
          </p:cNvPr>
          <p:cNvCxnSpPr>
            <a:cxnSpLocks/>
            <a:stCxn id="11" idx="1"/>
            <a:endCxn id="27" idx="3"/>
          </p:cNvCxnSpPr>
          <p:nvPr/>
        </p:nvCxnSpPr>
        <p:spPr>
          <a:xfrm flipH="1">
            <a:off x="3545247" y="3667104"/>
            <a:ext cx="867878" cy="5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44">
            <a:extLst>
              <a:ext uri="{FF2B5EF4-FFF2-40B4-BE49-F238E27FC236}">
                <a16:creationId xmlns:a16="http://schemas.microsoft.com/office/drawing/2014/main" id="{6AF7E3FF-9B6F-4CBE-A378-6EF6B7F51016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5078808" y="3865873"/>
            <a:ext cx="3951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44">
            <a:extLst>
              <a:ext uri="{FF2B5EF4-FFF2-40B4-BE49-F238E27FC236}">
                <a16:creationId xmlns:a16="http://schemas.microsoft.com/office/drawing/2014/main" id="{DE28552C-F91A-4DDF-AE63-72E11EB4C20A}"/>
              </a:ext>
            </a:extLst>
          </p:cNvPr>
          <p:cNvCxnSpPr>
            <a:cxnSpLocks/>
            <a:stCxn id="26" idx="2"/>
            <a:endCxn id="96" idx="0"/>
          </p:cNvCxnSpPr>
          <p:nvPr/>
        </p:nvCxnSpPr>
        <p:spPr>
          <a:xfrm>
            <a:off x="5078808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44">
            <a:extLst>
              <a:ext uri="{FF2B5EF4-FFF2-40B4-BE49-F238E27FC236}">
                <a16:creationId xmlns:a16="http://schemas.microsoft.com/office/drawing/2014/main" id="{8A3A954B-75A6-4A6A-AEF3-523C76E3F2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082759" y="4488400"/>
            <a:ext cx="3364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flipH="1">
            <a:off x="3545247" y="4912158"/>
            <a:ext cx="875193" cy="40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44">
            <a:extLst>
              <a:ext uri="{FF2B5EF4-FFF2-40B4-BE49-F238E27FC236}">
                <a16:creationId xmlns:a16="http://schemas.microsoft.com/office/drawing/2014/main" id="{2A6FDC2A-378A-4AC8-9465-7A68048F82E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086123" y="5110927"/>
            <a:ext cx="3951" cy="2464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090074" y="5693891"/>
            <a:ext cx="3364" cy="2791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44">
            <a:extLst>
              <a:ext uri="{FF2B5EF4-FFF2-40B4-BE49-F238E27FC236}">
                <a16:creationId xmlns:a16="http://schemas.microsoft.com/office/drawing/2014/main" id="{10E946E6-025F-4706-B79A-B15BEADCCB2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42737" y="1783542"/>
            <a:ext cx="536071" cy="47498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44">
            <a:extLst>
              <a:ext uri="{FF2B5EF4-FFF2-40B4-BE49-F238E27FC236}">
                <a16:creationId xmlns:a16="http://schemas.microsoft.com/office/drawing/2014/main" id="{CD14E906-24FD-4EBF-96B8-74AE6AF87823}"/>
              </a:ext>
            </a:extLst>
          </p:cNvPr>
          <p:cNvCxnSpPr>
            <a:cxnSpLocks/>
            <a:stCxn id="81" idx="1"/>
            <a:endCxn id="25" idx="0"/>
          </p:cNvCxnSpPr>
          <p:nvPr/>
        </p:nvCxnSpPr>
        <p:spPr>
          <a:xfrm rot="10800000" flipV="1">
            <a:off x="2879565" y="1776228"/>
            <a:ext cx="657355" cy="482294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代替処理 94">
            <a:extLst>
              <a:ext uri="{FF2B5EF4-FFF2-40B4-BE49-F238E27FC236}">
                <a16:creationId xmlns:a16="http://schemas.microsoft.com/office/drawing/2014/main" id="{6F6753B9-8325-4D5C-A69F-7D6E535081E3}"/>
              </a:ext>
            </a:extLst>
          </p:cNvPr>
          <p:cNvSpPr/>
          <p:nvPr/>
        </p:nvSpPr>
        <p:spPr>
          <a:xfrm>
            <a:off x="2219978" y="2908354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要因の調査依頼</a:t>
            </a:r>
          </a:p>
        </p:txBody>
      </p: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419222" y="2908354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95" idx="0"/>
          </p:cNvCxnSpPr>
          <p:nvPr/>
        </p:nvCxnSpPr>
        <p:spPr>
          <a:xfrm>
            <a:off x="2879564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44">
            <a:extLst>
              <a:ext uri="{FF2B5EF4-FFF2-40B4-BE49-F238E27FC236}">
                <a16:creationId xmlns:a16="http://schemas.microsoft.com/office/drawing/2014/main" id="{1B68681E-6CC3-4939-B4D9-58092EF62A83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084905" y="3244853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3551344" y="3076604"/>
            <a:ext cx="86787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: 8 pt 12">
            <a:extLst>
              <a:ext uri="{FF2B5EF4-FFF2-40B4-BE49-F238E27FC236}">
                <a16:creationId xmlns:a16="http://schemas.microsoft.com/office/drawing/2014/main" id="{1D400F5B-D59E-443B-AD91-E6E657D82367}"/>
              </a:ext>
            </a:extLst>
          </p:cNvPr>
          <p:cNvSpPr/>
          <p:nvPr/>
        </p:nvSpPr>
        <p:spPr>
          <a:xfrm>
            <a:off x="3326697" y="1444203"/>
            <a:ext cx="1431332" cy="737637"/>
          </a:xfrm>
          <a:prstGeom prst="irregularSeal1">
            <a:avLst/>
          </a:prstGeom>
          <a:solidFill>
            <a:srgbClr val="F244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4942A5D6-9784-468B-9005-A88A81069AAC}"/>
              </a:ext>
            </a:extLst>
          </p:cNvPr>
          <p:cNvSpPr/>
          <p:nvPr/>
        </p:nvSpPr>
        <p:spPr>
          <a:xfrm>
            <a:off x="3536919" y="1664045"/>
            <a:ext cx="985804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インシデント発生</a:t>
            </a:r>
            <a:endParaRPr lang="en-US" sz="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590F78-C6BA-4018-B229-F100935482E7}"/>
              </a:ext>
            </a:extLst>
          </p:cNvPr>
          <p:cNvSpPr/>
          <p:nvPr/>
        </p:nvSpPr>
        <p:spPr>
          <a:xfrm>
            <a:off x="4721644" y="3561031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要因判明？</a:t>
            </a:r>
          </a:p>
        </p:txBody>
      </p:sp>
      <p:cxnSp>
        <p:nvCxnSpPr>
          <p:cNvPr id="110" name="コネクタ: カギ線 44">
            <a:extLst>
              <a:ext uri="{FF2B5EF4-FFF2-40B4-BE49-F238E27FC236}">
                <a16:creationId xmlns:a16="http://schemas.microsoft.com/office/drawing/2014/main" id="{2ED1BDA4-E2C6-4CA1-A92D-4C3057707353}"/>
              </a:ext>
            </a:extLst>
          </p:cNvPr>
          <p:cNvCxnSpPr>
            <a:cxnSpLocks/>
          </p:cNvCxnSpPr>
          <p:nvPr/>
        </p:nvCxnSpPr>
        <p:spPr>
          <a:xfrm>
            <a:off x="5083690" y="3865425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436309E-DFAF-4DCF-83EF-F8E0E458A56D}"/>
              </a:ext>
            </a:extLst>
          </p:cNvPr>
          <p:cNvSpPr/>
          <p:nvPr/>
        </p:nvSpPr>
        <p:spPr>
          <a:xfrm>
            <a:off x="4628562" y="4188918"/>
            <a:ext cx="9813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意図した操作？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1A820E4-DC85-4C94-8410-ECE4484B3012}"/>
              </a:ext>
            </a:extLst>
          </p:cNvPr>
          <p:cNvSpPr/>
          <p:nvPr/>
        </p:nvSpPr>
        <p:spPr>
          <a:xfrm>
            <a:off x="4748478" y="4816802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対応可能？</a:t>
            </a: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BC9BD5CC-D440-4F33-B864-A87479D98706}"/>
              </a:ext>
            </a:extLst>
          </p:cNvPr>
          <p:cNvSpPr/>
          <p:nvPr/>
        </p:nvSpPr>
        <p:spPr>
          <a:xfrm>
            <a:off x="5169235" y="1663750"/>
            <a:ext cx="1084644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アラート受信設定を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している場合のみ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6" name="Rectangle 35">
            <a:extLst>
              <a:ext uri="{FF2B5EF4-FFF2-40B4-BE49-F238E27FC236}">
                <a16:creationId xmlns:a16="http://schemas.microsoft.com/office/drawing/2014/main" id="{F3F088D1-EEE7-4F7B-B9C5-2C77E9A4CFD7}"/>
              </a:ext>
            </a:extLst>
          </p:cNvPr>
          <p:cNvSpPr/>
          <p:nvPr/>
        </p:nvSpPr>
        <p:spPr>
          <a:xfrm>
            <a:off x="4126005" y="367686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5185486" y="3821950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18" name="Rectangle 35">
            <a:extLst>
              <a:ext uri="{FF2B5EF4-FFF2-40B4-BE49-F238E27FC236}">
                <a16:creationId xmlns:a16="http://schemas.microsoft.com/office/drawing/2014/main" id="{EC433F17-2DE7-4926-A159-0C89A8267669}"/>
              </a:ext>
            </a:extLst>
          </p:cNvPr>
          <p:cNvSpPr/>
          <p:nvPr/>
        </p:nvSpPr>
        <p:spPr>
          <a:xfrm>
            <a:off x="5671340" y="429238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865D556F-5893-4D70-BDCD-D3F1E9353B80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>
            <a:off x="5748442" y="4289631"/>
            <a:ext cx="10679" cy="1851692"/>
          </a:xfrm>
          <a:prstGeom prst="bentConnector3">
            <a:avLst>
              <a:gd name="adj1" fmla="val 292565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35">
            <a:extLst>
              <a:ext uri="{FF2B5EF4-FFF2-40B4-BE49-F238E27FC236}">
                <a16:creationId xmlns:a16="http://schemas.microsoft.com/office/drawing/2014/main" id="{F88E6FFF-D6A2-4C41-BB75-4F5730434CA1}"/>
              </a:ext>
            </a:extLst>
          </p:cNvPr>
          <p:cNvSpPr/>
          <p:nvPr/>
        </p:nvSpPr>
        <p:spPr>
          <a:xfrm>
            <a:off x="5180996" y="51109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2D5BECED-DDE6-4282-9B5E-130374CC52E5}"/>
              </a:ext>
            </a:extLst>
          </p:cNvPr>
          <p:cNvSpPr/>
          <p:nvPr/>
        </p:nvSpPr>
        <p:spPr>
          <a:xfrm>
            <a:off x="4140096" y="489861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5170856" y="44821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791495" y="1655216"/>
            <a:ext cx="1038272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緊急度の高い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312494" y="216521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318593" y="2807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0A28F10B-B4A7-4BE2-B8AC-05D1A86E6D0E}"/>
              </a:ext>
            </a:extLst>
          </p:cNvPr>
          <p:cNvSpPr/>
          <p:nvPr/>
        </p:nvSpPr>
        <p:spPr>
          <a:xfrm>
            <a:off x="4318593" y="340652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B3F3EBD5-F14C-46BC-BA3E-E6CC5A89769D}"/>
              </a:ext>
            </a:extLst>
          </p:cNvPr>
          <p:cNvSpPr/>
          <p:nvPr/>
        </p:nvSpPr>
        <p:spPr>
          <a:xfrm>
            <a:off x="4318591" y="4007430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02E12481-2CF6-4748-9F0C-01E94054204F}"/>
              </a:ext>
            </a:extLst>
          </p:cNvPr>
          <p:cNvSpPr/>
          <p:nvPr/>
        </p:nvSpPr>
        <p:spPr>
          <a:xfrm>
            <a:off x="4324690" y="464994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324690" y="5248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6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323475" y="589125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9353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>
            <a:extLst>
              <a:ext uri="{FF2B5EF4-FFF2-40B4-BE49-F238E27FC236}">
                <a16:creationId xmlns:a16="http://schemas.microsoft.com/office/drawing/2014/main" id="{C943614C-E911-4755-967D-B73CED9B0CDE}"/>
              </a:ext>
            </a:extLst>
          </p:cNvPr>
          <p:cNvSpPr txBox="1"/>
          <p:nvPr/>
        </p:nvSpPr>
        <p:spPr>
          <a:xfrm>
            <a:off x="1356064" y="4748151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アカウント管理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E2EE7119-9CB1-46C9-AF46-9D687E21EF40}"/>
              </a:ext>
            </a:extLst>
          </p:cNvPr>
          <p:cNvSpPr txBox="1"/>
          <p:nvPr/>
        </p:nvSpPr>
        <p:spPr>
          <a:xfrm>
            <a:off x="1350349" y="5145910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組織管理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請求管理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7D71C12-28D7-4F65-B7EB-94C5180B89FC}"/>
              </a:ext>
            </a:extLst>
          </p:cNvPr>
          <p:cNvSpPr txBox="1"/>
          <p:nvPr/>
        </p:nvSpPr>
        <p:spPr>
          <a:xfrm>
            <a:off x="1362425" y="4296386"/>
            <a:ext cx="76816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ＩＤ管理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75742-E5AF-4E53-AA3C-F42CAD54BEF3}"/>
              </a:ext>
            </a:extLst>
          </p:cNvPr>
          <p:cNvSpPr txBox="1"/>
          <p:nvPr/>
        </p:nvSpPr>
        <p:spPr>
          <a:xfrm>
            <a:off x="1242980" y="3738766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ベースライン管理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インシデント管理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69D2B129-B97E-40FF-B9EC-C555A168BEA0}"/>
              </a:ext>
            </a:extLst>
          </p:cNvPr>
          <p:cNvSpPr txBox="1"/>
          <p:nvPr/>
        </p:nvSpPr>
        <p:spPr>
          <a:xfrm>
            <a:off x="1246151" y="3318563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基盤インフラ管理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216C312-6B92-47CA-B7DF-A6DEA7F9B940}"/>
              </a:ext>
            </a:extLst>
          </p:cNvPr>
          <p:cNvSpPr txBox="1"/>
          <p:nvPr/>
        </p:nvSpPr>
        <p:spPr>
          <a:xfrm>
            <a:off x="1254410" y="2883527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基盤ツール管理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68140A09-AC5E-492E-909C-4309F52ABD83}"/>
              </a:ext>
            </a:extLst>
          </p:cNvPr>
          <p:cNvSpPr txBox="1"/>
          <p:nvPr/>
        </p:nvSpPr>
        <p:spPr>
          <a:xfrm>
            <a:off x="1271555" y="2451479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ポータル管理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505B5341-41ED-4D29-ADFD-80101A891021}"/>
              </a:ext>
            </a:extLst>
          </p:cNvPr>
          <p:cNvSpPr txBox="1"/>
          <p:nvPr/>
        </p:nvSpPr>
        <p:spPr>
          <a:xfrm>
            <a:off x="1254410" y="1953840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マニュアル管理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カタログ管理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CAB715FE-E101-46E0-A56A-01193720DE5D}"/>
              </a:ext>
            </a:extLst>
          </p:cNvPr>
          <p:cNvSpPr txBox="1"/>
          <p:nvPr/>
        </p:nvSpPr>
        <p:spPr>
          <a:xfrm>
            <a:off x="1260125" y="1570082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サービス管理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E9AE0FFA-90E0-406E-9C38-F65F4756AE21}"/>
              </a:ext>
            </a:extLst>
          </p:cNvPr>
          <p:cNvSpPr/>
          <p:nvPr/>
        </p:nvSpPr>
        <p:spPr>
          <a:xfrm>
            <a:off x="1845609" y="4640137"/>
            <a:ext cx="2668008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Core Account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DE828CE2-C1CA-45FA-8D1F-B38D0A0E8DAE}"/>
              </a:ext>
            </a:extLst>
          </p:cNvPr>
          <p:cNvSpPr/>
          <p:nvPr/>
        </p:nvSpPr>
        <p:spPr>
          <a:xfrm>
            <a:off x="1857363" y="3701157"/>
            <a:ext cx="5321442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Account Baseline / Security Guardrail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8D6E918-2647-48C4-B1CF-035A6AEDD27C}"/>
              </a:ext>
            </a:extLst>
          </p:cNvPr>
          <p:cNvSpPr/>
          <p:nvPr/>
        </p:nvSpPr>
        <p:spPr>
          <a:xfrm>
            <a:off x="1857364" y="3215103"/>
            <a:ext cx="265004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 / CICD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15193A2-780D-4AFE-864E-433992C10834}"/>
              </a:ext>
            </a:extLst>
          </p:cNvPr>
          <p:cNvSpPr/>
          <p:nvPr/>
        </p:nvSpPr>
        <p:spPr>
          <a:xfrm>
            <a:off x="1845609" y="5101963"/>
            <a:ext cx="5336016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19D3C-265E-41FA-B72E-6FE87146AF88}"/>
              </a:ext>
            </a:extLst>
          </p:cNvPr>
          <p:cNvSpPr/>
          <p:nvPr/>
        </p:nvSpPr>
        <p:spPr>
          <a:xfrm>
            <a:off x="4640523" y="4640137"/>
            <a:ext cx="254110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Member Account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B84CB46C-3FD7-44EB-825C-428F576E3ABE}"/>
              </a:ext>
            </a:extLst>
          </p:cNvPr>
          <p:cNvSpPr/>
          <p:nvPr/>
        </p:nvSpPr>
        <p:spPr>
          <a:xfrm>
            <a:off x="5352003" y="3215103"/>
            <a:ext cx="1826804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6E5A2D64-94B8-4F6D-BC3D-E2A6D72057F1}"/>
              </a:ext>
            </a:extLst>
          </p:cNvPr>
          <p:cNvSpPr/>
          <p:nvPr/>
        </p:nvSpPr>
        <p:spPr>
          <a:xfrm>
            <a:off x="1842806" y="2351007"/>
            <a:ext cx="266677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1CA4E516-05F4-4F18-BA40-03A9C4A47AAA}"/>
              </a:ext>
            </a:extLst>
          </p:cNvPr>
          <p:cNvSpPr/>
          <p:nvPr/>
        </p:nvSpPr>
        <p:spPr>
          <a:xfrm>
            <a:off x="1838441" y="1490644"/>
            <a:ext cx="268175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95ADEB7-36CE-40AF-AF21-4D0F6CD4D191}"/>
              </a:ext>
            </a:extLst>
          </p:cNvPr>
          <p:cNvSpPr/>
          <p:nvPr/>
        </p:nvSpPr>
        <p:spPr>
          <a:xfrm>
            <a:off x="3656706" y="2825486"/>
            <a:ext cx="85069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Libs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20459C23-60FD-48EF-B69A-5C9CE597C2B9}"/>
              </a:ext>
            </a:extLst>
          </p:cNvPr>
          <p:cNvSpPr/>
          <p:nvPr/>
        </p:nvSpPr>
        <p:spPr>
          <a:xfrm>
            <a:off x="1853042" y="2825486"/>
            <a:ext cx="920013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AVM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D18D6CF-FD08-4901-909B-B9B6118A1324}"/>
              </a:ext>
            </a:extLst>
          </p:cNvPr>
          <p:cNvSpPr/>
          <p:nvPr/>
        </p:nvSpPr>
        <p:spPr>
          <a:xfrm>
            <a:off x="2924088" y="1943523"/>
            <a:ext cx="2315204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36C26647-FF52-4E94-8EE3-32AD7A524E6C}"/>
              </a:ext>
            </a:extLst>
          </p:cNvPr>
          <p:cNvSpPr/>
          <p:nvPr/>
        </p:nvSpPr>
        <p:spPr>
          <a:xfrm>
            <a:off x="1842805" y="1943523"/>
            <a:ext cx="1027053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EA41803F-CC13-417B-B6FD-CF2B66E40D28}"/>
              </a:ext>
            </a:extLst>
          </p:cNvPr>
          <p:cNvSpPr/>
          <p:nvPr/>
        </p:nvSpPr>
        <p:spPr>
          <a:xfrm>
            <a:off x="4640526" y="2057823"/>
            <a:ext cx="598766" cy="1535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09F6D93D-66F5-40B2-B66E-F8E2AC4958B4}"/>
              </a:ext>
            </a:extLst>
          </p:cNvPr>
          <p:cNvSpPr/>
          <p:nvPr/>
        </p:nvSpPr>
        <p:spPr>
          <a:xfrm flipH="1">
            <a:off x="2869855" y="2825795"/>
            <a:ext cx="69994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CFCC2ECF-E9D7-4EFF-AA3A-6BBBCDC9F9AD}"/>
              </a:ext>
            </a:extLst>
          </p:cNvPr>
          <p:cNvSpPr/>
          <p:nvPr/>
        </p:nvSpPr>
        <p:spPr>
          <a:xfrm>
            <a:off x="2869858" y="4185229"/>
            <a:ext cx="304121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SSO User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8B658CC-2F89-42CA-AA38-1B823F8240D7}"/>
              </a:ext>
            </a:extLst>
          </p:cNvPr>
          <p:cNvSpPr/>
          <p:nvPr/>
        </p:nvSpPr>
        <p:spPr>
          <a:xfrm>
            <a:off x="4640524" y="1490644"/>
            <a:ext cx="2529393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C1450C3E-2AD5-456D-81BE-621ACEFC6729}"/>
              </a:ext>
            </a:extLst>
          </p:cNvPr>
          <p:cNvSpPr/>
          <p:nvPr/>
        </p:nvSpPr>
        <p:spPr>
          <a:xfrm>
            <a:off x="5343114" y="1943526"/>
            <a:ext cx="1826804" cy="118413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Provisioned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3BA39023-C8B5-4AE6-9C75-BB026C7B2C2F}"/>
              </a:ext>
            </a:extLst>
          </p:cNvPr>
          <p:cNvSpPr/>
          <p:nvPr/>
        </p:nvSpPr>
        <p:spPr>
          <a:xfrm>
            <a:off x="6000075" y="4185229"/>
            <a:ext cx="118155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65FB0EF8-43FF-4B8D-8243-4697FCAEAC82}"/>
              </a:ext>
            </a:extLst>
          </p:cNvPr>
          <p:cNvSpPr/>
          <p:nvPr/>
        </p:nvSpPr>
        <p:spPr>
          <a:xfrm>
            <a:off x="1854236" y="4185229"/>
            <a:ext cx="91234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</p:spTree>
    <p:extLst>
      <p:ext uri="{BB962C8B-B14F-4D97-AF65-F5344CB8AC3E}">
        <p14:creationId xmlns:p14="http://schemas.microsoft.com/office/powerpoint/2010/main" val="255624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>
            <a:extLst>
              <a:ext uri="{FF2B5EF4-FFF2-40B4-BE49-F238E27FC236}">
                <a16:creationId xmlns:a16="http://schemas.microsoft.com/office/drawing/2014/main" id="{EB10C176-C78E-4198-B1D4-02126C206855}"/>
              </a:ext>
            </a:extLst>
          </p:cNvPr>
          <p:cNvSpPr/>
          <p:nvPr/>
        </p:nvSpPr>
        <p:spPr>
          <a:xfrm>
            <a:off x="1830495" y="2528900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JVCKENWOOD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52E4AB8F-8E8D-4200-B9F5-C6D443B53041}"/>
              </a:ext>
            </a:extLst>
          </p:cNvPr>
          <p:cNvSpPr/>
          <p:nvPr/>
        </p:nvSpPr>
        <p:spPr>
          <a:xfrm>
            <a:off x="4106806" y="1556792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F7A9E183-0E43-4054-9CA5-23B8E3C47317}"/>
              </a:ext>
            </a:extLst>
          </p:cNvPr>
          <p:cNvSpPr/>
          <p:nvPr/>
        </p:nvSpPr>
        <p:spPr>
          <a:xfrm>
            <a:off x="6433058" y="2528900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OrBIT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F51C47ED-7579-4CE0-998E-EE50BB669CE6}"/>
              </a:ext>
            </a:extLst>
          </p:cNvPr>
          <p:cNvSpPr/>
          <p:nvPr/>
        </p:nvSpPr>
        <p:spPr>
          <a:xfrm>
            <a:off x="1289742" y="3430154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0487ABA1-F23F-4F98-A2EF-6153C273836A}"/>
              </a:ext>
            </a:extLst>
          </p:cNvPr>
          <p:cNvSpPr/>
          <p:nvPr/>
        </p:nvSpPr>
        <p:spPr>
          <a:xfrm>
            <a:off x="2241716" y="3427773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</a:t>
            </a: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F73D35E1-B145-4ADA-A3CE-107089E778EE}"/>
              </a:ext>
            </a:extLst>
          </p:cNvPr>
          <p:cNvSpPr/>
          <p:nvPr/>
        </p:nvSpPr>
        <p:spPr>
          <a:xfrm>
            <a:off x="3176838" y="3429000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DX</a:t>
            </a: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5CF8F1A1-599C-4C02-A816-78E3489C0844}"/>
              </a:ext>
            </a:extLst>
          </p:cNvPr>
          <p:cNvSpPr/>
          <p:nvPr/>
        </p:nvSpPr>
        <p:spPr>
          <a:xfrm>
            <a:off x="4148378" y="3429000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Corporate</a:t>
            </a: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088F3EAD-B86F-498E-9A70-0975CEF4699C}"/>
              </a:ext>
            </a:extLst>
          </p:cNvPr>
          <p:cNvSpPr/>
          <p:nvPr/>
        </p:nvSpPr>
        <p:spPr>
          <a:xfrm>
            <a:off x="618002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7DC2D02C-D086-43A5-B862-44C584603C97}"/>
              </a:ext>
            </a:extLst>
          </p:cNvPr>
          <p:cNvSpPr/>
          <p:nvPr/>
        </p:nvSpPr>
        <p:spPr>
          <a:xfrm>
            <a:off x="1781634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</a:t>
            </a: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F1623540-857F-4325-B681-EE9201FF04D2}"/>
              </a:ext>
            </a:extLst>
          </p:cNvPr>
          <p:cNvSpPr/>
          <p:nvPr/>
        </p:nvSpPr>
        <p:spPr>
          <a:xfrm>
            <a:off x="4054696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D4C2E359-F5B6-4352-A236-38702107F55E}"/>
              </a:ext>
            </a:extLst>
          </p:cNvPr>
          <p:cNvSpPr/>
          <p:nvPr/>
        </p:nvSpPr>
        <p:spPr>
          <a:xfrm>
            <a:off x="3471062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D6948DCC-2B42-499D-88F3-6E8886FD1720}"/>
              </a:ext>
            </a:extLst>
          </p:cNvPr>
          <p:cNvSpPr/>
          <p:nvPr/>
        </p:nvSpPr>
        <p:spPr>
          <a:xfrm>
            <a:off x="4661954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cxnSp>
        <p:nvCxnSpPr>
          <p:cNvPr id="16" name="カギ線コネクタ 14">
            <a:extLst>
              <a:ext uri="{FF2B5EF4-FFF2-40B4-BE49-F238E27FC236}">
                <a16:creationId xmlns:a16="http://schemas.microsoft.com/office/drawing/2014/main" id="{ED424314-4EDC-4CC2-B076-634F5F708AF7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517761" y="1120715"/>
            <a:ext cx="540060" cy="2276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5">
            <a:extLst>
              <a:ext uri="{FF2B5EF4-FFF2-40B4-BE49-F238E27FC236}">
                <a16:creationId xmlns:a16="http://schemas.microsoft.com/office/drawing/2014/main" id="{B034DD98-B176-4985-824C-9F401F5E5D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5819042" y="1095744"/>
            <a:ext cx="540060" cy="23262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6">
            <a:extLst>
              <a:ext uri="{FF2B5EF4-FFF2-40B4-BE49-F238E27FC236}">
                <a16:creationId xmlns:a16="http://schemas.microsoft.com/office/drawing/2014/main" id="{65783225-8D54-480E-9FBC-89EF68939B4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3369765" y="2240817"/>
            <a:ext cx="468052" cy="19083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7">
            <a:extLst>
              <a:ext uri="{FF2B5EF4-FFF2-40B4-BE49-F238E27FC236}">
                <a16:creationId xmlns:a16="http://schemas.microsoft.com/office/drawing/2014/main" id="{2D8176E6-A4D5-4F69-B29A-C82A112015F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2883995" y="2726587"/>
            <a:ext cx="468052" cy="9367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8">
            <a:extLst>
              <a:ext uri="{FF2B5EF4-FFF2-40B4-BE49-F238E27FC236}">
                <a16:creationId xmlns:a16="http://schemas.microsoft.com/office/drawing/2014/main" id="{BDB43EE9-6952-43EF-AFE3-F896EA0C5B1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2417048" y="3193534"/>
            <a:ext cx="466825" cy="1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19">
            <a:extLst>
              <a:ext uri="{FF2B5EF4-FFF2-40B4-BE49-F238E27FC236}">
                <a16:creationId xmlns:a16="http://schemas.microsoft.com/office/drawing/2014/main" id="{AE607B1D-59C5-4F52-886A-BCD0E02989C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1939871" y="2720390"/>
            <a:ext cx="469206" cy="950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0">
            <a:extLst>
              <a:ext uri="{FF2B5EF4-FFF2-40B4-BE49-F238E27FC236}">
                <a16:creationId xmlns:a16="http://schemas.microsoft.com/office/drawing/2014/main" id="{0B62D743-7BAE-4BDC-AD44-349DBE7A682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159234" y="3825026"/>
            <a:ext cx="502902" cy="5772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1">
            <a:extLst>
              <a:ext uri="{FF2B5EF4-FFF2-40B4-BE49-F238E27FC236}">
                <a16:creationId xmlns:a16="http://schemas.microsoft.com/office/drawing/2014/main" id="{2949AEA4-7FF9-45CD-9220-39F0A63AEA7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1741050" y="3820464"/>
            <a:ext cx="502902" cy="586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2">
            <a:extLst>
              <a:ext uri="{FF2B5EF4-FFF2-40B4-BE49-F238E27FC236}">
                <a16:creationId xmlns:a16="http://schemas.microsoft.com/office/drawing/2014/main" id="{999926B4-E609-4EB1-9E7A-CDC2EDCD8A90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4306322" y="4112674"/>
            <a:ext cx="504056" cy="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3">
            <a:extLst>
              <a:ext uri="{FF2B5EF4-FFF2-40B4-BE49-F238E27FC236}">
                <a16:creationId xmlns:a16="http://schemas.microsoft.com/office/drawing/2014/main" id="{91AA11F1-9618-4F4E-A87E-B53187AEE0E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4050911" y="4721359"/>
            <a:ext cx="432048" cy="583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4">
            <a:extLst>
              <a:ext uri="{FF2B5EF4-FFF2-40B4-BE49-F238E27FC236}">
                <a16:creationId xmlns:a16="http://schemas.microsoft.com/office/drawing/2014/main" id="{1F78D955-00C2-4D5B-8F8F-9C39FD79A1D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4646357" y="4709547"/>
            <a:ext cx="432048" cy="6072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5">
            <a:extLst>
              <a:ext uri="{FF2B5EF4-FFF2-40B4-BE49-F238E27FC236}">
                <a16:creationId xmlns:a16="http://schemas.microsoft.com/office/drawing/2014/main" id="{784AAF40-3BF0-4FF2-9BDA-F6E1C4790D4B}"/>
              </a:ext>
            </a:extLst>
          </p:cNvPr>
          <p:cNvSpPr/>
          <p:nvPr/>
        </p:nvSpPr>
        <p:spPr>
          <a:xfrm>
            <a:off x="5559294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31C13F1E-25DD-4298-88B5-0113767FB368}"/>
              </a:ext>
            </a:extLst>
          </p:cNvPr>
          <p:cNvSpPr/>
          <p:nvPr/>
        </p:nvSpPr>
        <p:spPr>
          <a:xfrm>
            <a:off x="6750186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cxnSp>
        <p:nvCxnSpPr>
          <p:cNvPr id="29" name="カギ線コネクタ 27">
            <a:extLst>
              <a:ext uri="{FF2B5EF4-FFF2-40B4-BE49-F238E27FC236}">
                <a16:creationId xmlns:a16="http://schemas.microsoft.com/office/drawing/2014/main" id="{8F313887-403D-462A-911E-27FB57D108F5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rot="16200000" flipH="1">
            <a:off x="7019194" y="3193952"/>
            <a:ext cx="468052" cy="2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8">
            <a:extLst>
              <a:ext uri="{FF2B5EF4-FFF2-40B4-BE49-F238E27FC236}">
                <a16:creationId xmlns:a16="http://schemas.microsoft.com/office/drawing/2014/main" id="{932F434C-477B-4A45-BB7E-ED17921006F1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6423748" y="2600550"/>
            <a:ext cx="468052" cy="11888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5">
            <a:extLst>
              <a:ext uri="{FF2B5EF4-FFF2-40B4-BE49-F238E27FC236}">
                <a16:creationId xmlns:a16="http://schemas.microsoft.com/office/drawing/2014/main" id="{FD20344A-17D7-4EBF-BF67-3A05C7402451}"/>
              </a:ext>
            </a:extLst>
          </p:cNvPr>
          <p:cNvSpPr/>
          <p:nvPr/>
        </p:nvSpPr>
        <p:spPr>
          <a:xfrm>
            <a:off x="618002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D5E1DE72-8A8F-420B-A49A-21CDE6E0307B}"/>
              </a:ext>
            </a:extLst>
          </p:cNvPr>
          <p:cNvSpPr/>
          <p:nvPr/>
        </p:nvSpPr>
        <p:spPr>
          <a:xfrm>
            <a:off x="1781634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20D5A2B-A058-47DE-AE9D-8AE37F928BB3}"/>
              </a:ext>
            </a:extLst>
          </p:cNvPr>
          <p:cNvCxnSpPr>
            <a:stCxn id="12" idx="2"/>
            <a:endCxn id="32" idx="0"/>
          </p:cNvCxnSpPr>
          <p:nvPr/>
        </p:nvCxnSpPr>
        <p:spPr>
          <a:xfrm>
            <a:off x="2285690" y="4797152"/>
            <a:ext cx="0" cy="4320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E0689E3-D16D-49D7-995B-E60A1DA9D669}"/>
              </a:ext>
            </a:extLst>
          </p:cNvPr>
          <p:cNvCxnSpPr>
            <a:stCxn id="11" idx="2"/>
            <a:endCxn id="31" idx="0"/>
          </p:cNvCxnSpPr>
          <p:nvPr/>
        </p:nvCxnSpPr>
        <p:spPr>
          <a:xfrm>
            <a:off x="1122058" y="4797152"/>
            <a:ext cx="0" cy="4320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E462D7D7-2B37-4A97-85CA-F7FE3C95190F}"/>
              </a:ext>
            </a:extLst>
          </p:cNvPr>
          <p:cNvSpPr/>
          <p:nvPr/>
        </p:nvSpPr>
        <p:spPr>
          <a:xfrm>
            <a:off x="7931463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cxnSp>
        <p:nvCxnSpPr>
          <p:cNvPr id="36" name="カギ線コネクタ 34">
            <a:extLst>
              <a:ext uri="{FF2B5EF4-FFF2-40B4-BE49-F238E27FC236}">
                <a16:creationId xmlns:a16="http://schemas.microsoft.com/office/drawing/2014/main" id="{2E110A38-91FE-4834-93FD-56FA7CB98315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16200000" flipH="1">
            <a:off x="7609832" y="2603313"/>
            <a:ext cx="468052" cy="11833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670E9BCE-12AB-4D1F-8C15-74356E48D468}"/>
              </a:ext>
            </a:extLst>
          </p:cNvPr>
          <p:cNvSpPr/>
          <p:nvPr/>
        </p:nvSpPr>
        <p:spPr>
          <a:xfrm>
            <a:off x="323528" y="3427773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</a:p>
        </p:txBody>
      </p:sp>
      <p:cxnSp>
        <p:nvCxnSpPr>
          <p:cNvPr id="38" name="カギ線コネクタ 36">
            <a:extLst>
              <a:ext uri="{FF2B5EF4-FFF2-40B4-BE49-F238E27FC236}">
                <a16:creationId xmlns:a16="http://schemas.microsoft.com/office/drawing/2014/main" id="{CD029A4C-FBA8-4818-8010-80FA3A1FFE37}"/>
              </a:ext>
            </a:extLst>
          </p:cNvPr>
          <p:cNvCxnSpPr>
            <a:stCxn id="4" idx="2"/>
            <a:endCxn id="37" idx="0"/>
          </p:cNvCxnSpPr>
          <p:nvPr/>
        </p:nvCxnSpPr>
        <p:spPr>
          <a:xfrm rot="5400000">
            <a:off x="1457955" y="2236092"/>
            <a:ext cx="466825" cy="19165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41">
            <a:extLst>
              <a:ext uri="{FF2B5EF4-FFF2-40B4-BE49-F238E27FC236}">
                <a16:creationId xmlns:a16="http://schemas.microsoft.com/office/drawing/2014/main" id="{1BAC0B26-0F21-43BA-9DE5-AE363D27F606}"/>
              </a:ext>
            </a:extLst>
          </p:cNvPr>
          <p:cNvSpPr/>
          <p:nvPr/>
        </p:nvSpPr>
        <p:spPr>
          <a:xfrm>
            <a:off x="4211960" y="5136546"/>
            <a:ext cx="371564" cy="1853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円/楕円 42">
            <a:extLst>
              <a:ext uri="{FF2B5EF4-FFF2-40B4-BE49-F238E27FC236}">
                <a16:creationId xmlns:a16="http://schemas.microsoft.com/office/drawing/2014/main" id="{C40801B9-8CF6-471E-A1E9-34223BB70150}"/>
              </a:ext>
            </a:extLst>
          </p:cNvPr>
          <p:cNvSpPr/>
          <p:nvPr/>
        </p:nvSpPr>
        <p:spPr>
          <a:xfrm>
            <a:off x="5496580" y="5131802"/>
            <a:ext cx="371564" cy="185308"/>
          </a:xfrm>
          <a:prstGeom prst="ellipse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本番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円/楕円 43">
            <a:extLst>
              <a:ext uri="{FF2B5EF4-FFF2-40B4-BE49-F238E27FC236}">
                <a16:creationId xmlns:a16="http://schemas.microsoft.com/office/drawing/2014/main" id="{501DD50B-3D5F-436F-8D96-1BF70F722E24}"/>
              </a:ext>
            </a:extLst>
          </p:cNvPr>
          <p:cNvSpPr/>
          <p:nvPr/>
        </p:nvSpPr>
        <p:spPr>
          <a:xfrm>
            <a:off x="1388851" y="5129758"/>
            <a:ext cx="371564" cy="1853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円/楕円 44">
            <a:extLst>
              <a:ext uri="{FF2B5EF4-FFF2-40B4-BE49-F238E27FC236}">
                <a16:creationId xmlns:a16="http://schemas.microsoft.com/office/drawing/2014/main" id="{F896609F-A65A-4680-969F-979EC986E1ED}"/>
              </a:ext>
            </a:extLst>
          </p:cNvPr>
          <p:cNvSpPr/>
          <p:nvPr/>
        </p:nvSpPr>
        <p:spPr>
          <a:xfrm>
            <a:off x="2673471" y="5125014"/>
            <a:ext cx="371564" cy="185308"/>
          </a:xfrm>
          <a:prstGeom prst="ellipse">
            <a:avLst/>
          </a:prstGeom>
          <a:solidFill>
            <a:srgbClr val="00B05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検証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0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627</Words>
  <Application>Microsoft Office PowerPoint</Application>
  <PresentationFormat>画面に合わせる (4:3)</PresentationFormat>
  <Paragraphs>307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Yu Gothic UI Light</vt:lpstr>
      <vt:lpstr>メイリオ</vt:lpstr>
      <vt:lpstr>游ゴシック</vt:lpstr>
      <vt:lpstr>游ゴシック Light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裕介</dc:creator>
  <cp:lastModifiedBy>清水 裕介</cp:lastModifiedBy>
  <cp:revision>111</cp:revision>
  <dcterms:created xsi:type="dcterms:W3CDTF">2020-03-03T10:03:06Z</dcterms:created>
  <dcterms:modified xsi:type="dcterms:W3CDTF">2020-03-25T17:32:57Z</dcterms:modified>
</cp:coreProperties>
</file>