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19"/>
    <a:srgbClr val="FB9815"/>
    <a:srgbClr val="EE8A04"/>
    <a:srgbClr val="D37A03"/>
    <a:srgbClr val="FF6600"/>
    <a:srgbClr val="EA6400"/>
    <a:srgbClr val="419D4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9" autoAdjust="0"/>
    <p:restoredTop sz="94660"/>
  </p:normalViewPr>
  <p:slideViewPr>
    <p:cSldViewPr snapToGrid="0">
      <p:cViewPr>
        <p:scale>
          <a:sx n="75" d="100"/>
          <a:sy n="75" d="100"/>
        </p:scale>
        <p:origin x="105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A1BF4-5411-47C7-A226-F527797A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B09FA6-38C4-4CC7-9AF2-76D03AE3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A707E2-5E8A-4530-BCA8-F981C2A4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12B6E8-0566-4E67-B8EA-8B659583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A5595-EC3B-4113-BCA7-809345FF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04B3-EDAF-4141-8478-ACC39DC2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0AB1C-A3B0-40B1-B257-10B7CC69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26980-2993-4EC1-8334-E6CC848B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620CD-8FF7-4847-9168-0C41A083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05082-9562-4967-B1AB-C610CE3C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15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A8977B-F417-4BBB-BB88-0FB92352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3AC9E-0C45-4BE2-81EB-DBD6F5F06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0E8AD-A843-4732-ADD3-0D3D30C9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84839-8866-478C-8F08-5C8A36FE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1F1C9E-1734-4146-8F94-69DE3382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5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83DD7-6A86-4F62-91B4-93303ECE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26F20-5309-485C-A33B-8D521B87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DD8DF-142C-4418-B626-5A069068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B07E71-1B15-497B-AF34-1198651F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5F2DE-965E-4879-BE61-2CA1FF55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62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556EE-EF82-4AED-B188-912DD305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6A6346-1675-498A-BE85-3A296617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F5DC5-B995-4B69-BB7B-9CDBD26C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2876D-58C9-47BA-8EDA-585825B6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D3947-4498-4E9C-87E0-EB9A8EA8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4DBF0-8B98-410F-B00C-0E91E68A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7B11E-E3F4-40B6-B6C0-95642D5D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6928A7-EED4-4723-8213-BE794F477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F6902E-20CF-4D9A-A9CA-1BDA444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DCA616-74A3-439D-97C7-5196800B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0D6C6-391E-4B29-92C3-04C6808F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39DB9-421D-4BD5-944D-8C15A27C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D3264-4456-46F6-8EBF-9A89BB63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00AC5-6A0A-422E-BF16-F489EB6D8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4A1C5C-A5D6-493B-BD7C-6B414DE2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CD2F8-80D7-4651-B1F9-72B749E13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F478B0-70FF-4937-9C69-CE54EFE3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104493-0CF5-4ECB-A97B-B69C5CD0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E8EA88-8944-4B2E-8222-7799581A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1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85BF7-57C8-46ED-8323-5E14A37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D037D1-4AEB-4CF0-AD25-64B6C3C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E43A82-5519-49FD-9408-56CF3770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4F3AE3-9B73-45F5-A3D5-4FBE704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0061AF-68F4-4C5B-A358-B89FDA21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EEEDFE-DE28-4D9E-9932-227DA6B0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735FF2-C2F7-47FB-8759-7E569818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1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27227-6756-4240-B42F-3A5099C4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6FCFCE-ACD4-46E8-A514-3672C94D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1A8DAF-CDA9-4B75-A960-2C60C271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3E9050-51E6-44CF-A15B-F7977FCB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9B8587-2978-47F0-BAB8-8AAC71EF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68121-7E60-4CB7-8929-C01DFFE4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0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A27F0-DA06-4F89-B64D-7D1B4D73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A5B31F-6FED-48B4-B578-8BCFC4BD2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04891E-57C2-4966-B490-AE0A4AC8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8AF7-6047-407D-99C5-CAFDA6AA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2DEC4B-D028-4445-9390-1D20319B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F7433D-A804-4522-AEB0-6FB3B9B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8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E08F43-16E2-4764-AD8F-7DE70421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81071-3DD1-4E38-A5BE-FDEAA697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0E52C-54A5-4944-9657-84DFC325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D953-1579-4DF7-AF33-EF8F1C352A10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C544B-6F19-4681-9BED-748E22BF5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EFA35-E531-4824-9774-7AADCCFD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6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391108" y="4435134"/>
            <a:ext cx="2697123" cy="2335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1012565" y="4199365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931570" y="545933"/>
            <a:ext cx="4750469" cy="2091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4565438" y="4439439"/>
            <a:ext cx="2697123" cy="2335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4234520" y="4203670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7803938" y="4458490"/>
            <a:ext cx="2697123" cy="2311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7434920" y="4222720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363510" y="442624"/>
            <a:ext cx="1558101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931570" y="2802650"/>
            <a:ext cx="7939209" cy="997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363509" y="2781140"/>
            <a:ext cx="1558101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6842460" y="545934"/>
            <a:ext cx="3028320" cy="210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35" y="4113827"/>
            <a:ext cx="305629" cy="625426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9599" y="234176"/>
            <a:ext cx="331136" cy="683702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6486525" y="402518"/>
            <a:ext cx="1828238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</a:t>
            </a:r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7921479" y="5259709"/>
            <a:ext cx="2454125" cy="364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4627407" y="4782289"/>
            <a:ext cx="2471553" cy="41247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2008415" y="1300672"/>
            <a:ext cx="1143554" cy="1196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5384044" y="-23348"/>
            <a:ext cx="986941" cy="29915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7014955" y="1331455"/>
            <a:ext cx="756000" cy="72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/>
              <a:t>標準</a:t>
            </a:r>
            <a:endParaRPr kumimoji="1" lang="en-US" altLang="ja-JP" sz="1050" dirty="0"/>
          </a:p>
          <a:p>
            <a:pPr algn="ctr"/>
            <a:r>
              <a:rPr lang="ja-JP" altLang="en-US" sz="1050" dirty="0"/>
              <a:t>インフラ</a:t>
            </a:r>
            <a:r>
              <a:rPr kumimoji="1" lang="ja-JP" altLang="en-US" sz="1050" dirty="0"/>
              <a:t>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7582627" y="1888193"/>
            <a:ext cx="756000" cy="72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/>
              <a:t>開発支援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8738374" y="1880008"/>
            <a:ext cx="756000" cy="72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/>
              <a:t>運用支援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ツール</a:t>
            </a:r>
            <a:endParaRPr kumimoji="1" lang="en-US" altLang="ja-JP" sz="1050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8164748" y="1319005"/>
            <a:ext cx="756000" cy="72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50" dirty="0"/>
              <a:t>標準</a:t>
            </a:r>
            <a:endParaRPr lang="en-US" altLang="ja-JP" sz="1050" dirty="0"/>
          </a:p>
          <a:p>
            <a:pPr algn="ctr"/>
            <a:r>
              <a:rPr lang="ja-JP" altLang="en-US" sz="1050" dirty="0"/>
              <a:t>サービス</a:t>
            </a:r>
            <a:endParaRPr lang="en-US" altLang="ja-JP" sz="1050" dirty="0"/>
          </a:p>
          <a:p>
            <a:pPr algn="ctr"/>
            <a:r>
              <a:rPr lang="ja-JP" altLang="en-US" sz="1050" dirty="0"/>
              <a:t>構成</a:t>
            </a:r>
            <a:endParaRPr lang="en-US" altLang="ja-JP" sz="1050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4692348" y="5303360"/>
            <a:ext cx="1385871" cy="412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4692348" y="5808185"/>
            <a:ext cx="1385871" cy="412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71" y="4102846"/>
            <a:ext cx="305629" cy="6364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0" y="4123937"/>
            <a:ext cx="305343" cy="62484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465107" y="4782289"/>
            <a:ext cx="2471553" cy="41247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520523" y="5303360"/>
            <a:ext cx="1385871" cy="412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520523" y="5808185"/>
            <a:ext cx="1385871" cy="412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987567" y="5303360"/>
            <a:ext cx="996719" cy="9172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7829816" y="4782290"/>
            <a:ext cx="2471553" cy="41247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50" y="4102846"/>
            <a:ext cx="305629" cy="62484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5" y="4123352"/>
            <a:ext cx="305629" cy="625426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6" y="4112371"/>
            <a:ext cx="305629" cy="636407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6163189" y="5264558"/>
            <a:ext cx="576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/>
              <a:t>開発支援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6611610" y="5713768"/>
            <a:ext cx="576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800" dirty="0"/>
              <a:t>運用</a:t>
            </a:r>
            <a:r>
              <a:rPr kumimoji="1" lang="ja-JP" altLang="en-US" sz="800" dirty="0"/>
              <a:t>支援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4600841" y="4782290"/>
            <a:ext cx="2471553" cy="41247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10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9895477" y="3858854"/>
            <a:ext cx="562974" cy="2503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8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6666502" y="3868379"/>
            <a:ext cx="562974" cy="2503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8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6171202" y="3868379"/>
            <a:ext cx="671258" cy="2503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8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732677" y="3858854"/>
            <a:ext cx="562974" cy="2503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3551827" y="3858854"/>
            <a:ext cx="562974" cy="2503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8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3113677" y="3858854"/>
            <a:ext cx="671258" cy="2503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8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977812" y="1945895"/>
            <a:ext cx="6012503" cy="4597780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520523" y="6335838"/>
            <a:ext cx="2463763" cy="3761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9174" y="234176"/>
            <a:ext cx="331136" cy="683702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9181825" y="5720567"/>
            <a:ext cx="576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/>
              <a:t>開発支援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9814553" y="5713344"/>
            <a:ext cx="576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800" dirty="0"/>
              <a:t>運用</a:t>
            </a:r>
            <a:r>
              <a:rPr kumimoji="1" lang="ja-JP" altLang="en-US" sz="800" dirty="0"/>
              <a:t>支援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7908281" y="5737927"/>
            <a:ext cx="576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/>
              <a:t>標準</a:t>
            </a:r>
            <a:endParaRPr kumimoji="1" lang="en-US" altLang="ja-JP" sz="800" dirty="0"/>
          </a:p>
          <a:p>
            <a:pPr algn="ctr"/>
            <a:r>
              <a:rPr lang="ja-JP" altLang="en-US" sz="800" dirty="0"/>
              <a:t>インフラ</a:t>
            </a:r>
            <a:r>
              <a:rPr kumimoji="1" lang="ja-JP" altLang="en-US" sz="800" dirty="0"/>
              <a:t>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8549278" y="5721181"/>
            <a:ext cx="576000" cy="540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800" dirty="0"/>
              <a:t>標準</a:t>
            </a:r>
            <a:endParaRPr lang="en-US" altLang="ja-JP" sz="800" dirty="0"/>
          </a:p>
          <a:p>
            <a:pPr algn="ctr"/>
            <a:r>
              <a:rPr lang="ja-JP" altLang="en-US" sz="800" dirty="0"/>
              <a:t>サービス</a:t>
            </a:r>
            <a:endParaRPr lang="en-US" altLang="ja-JP" sz="800" dirty="0"/>
          </a:p>
          <a:p>
            <a:pPr algn="ctr"/>
            <a:r>
              <a:rPr lang="ja-JP" altLang="en-US" sz="800" dirty="0"/>
              <a:t>構成</a:t>
            </a:r>
            <a:endParaRPr lang="en-US" altLang="ja-JP" sz="8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5978239" y="2637277"/>
            <a:ext cx="386017" cy="1292011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5458434" y="3109270"/>
            <a:ext cx="1980000" cy="553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8405567" y="2667383"/>
            <a:ext cx="373243" cy="125936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7662794" y="3109176"/>
            <a:ext cx="1980000" cy="553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80741" y="242198"/>
            <a:ext cx="331136" cy="683702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0316" y="242198"/>
            <a:ext cx="331136" cy="683702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8857166" y="-23347"/>
            <a:ext cx="986941" cy="29915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942304" y="976682"/>
            <a:ext cx="4171748" cy="41247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100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3202902" y="1300672"/>
            <a:ext cx="1102268" cy="1196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4357998" y="1300672"/>
            <a:ext cx="1102268" cy="1196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5513023" y="1300673"/>
            <a:ext cx="1102268" cy="1196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2060879" y="1300672"/>
            <a:ext cx="1044110" cy="3686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3203878" y="1300672"/>
            <a:ext cx="1163783" cy="3686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5537504" y="1300672"/>
            <a:ext cx="1044110" cy="3686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4394504" y="1300672"/>
            <a:ext cx="1044110" cy="3686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9299909" y="1407107"/>
            <a:ext cx="469167" cy="4518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800" dirty="0">
                <a:solidFill>
                  <a:schemeClr val="bg1"/>
                </a:solidFill>
              </a:rPr>
              <a:t>その他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6895304" y="976683"/>
            <a:ext cx="2416573" cy="32072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100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84134" y="3257628"/>
            <a:ext cx="224644" cy="218997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36" y="3182938"/>
            <a:ext cx="330846" cy="330846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8778810" y="2731471"/>
            <a:ext cx="1611804" cy="264277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8959085" y="2714158"/>
            <a:ext cx="1514700" cy="297145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8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6378510" y="2721946"/>
            <a:ext cx="1611804" cy="264277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6558785" y="2704633"/>
            <a:ext cx="1514700" cy="297145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8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4048988" y="2637277"/>
            <a:ext cx="375676" cy="1292011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4404411" y="2721946"/>
            <a:ext cx="1380904" cy="264277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4565636" y="2704633"/>
            <a:ext cx="1514700" cy="297145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8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3244531" y="3109176"/>
            <a:ext cx="1980000" cy="553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74539" y="3241007"/>
            <a:ext cx="283201" cy="2832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573103" y="3456627"/>
            <a:ext cx="2471553" cy="41247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0000" tIns="9144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100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520523" y="6355059"/>
            <a:ext cx="2463763" cy="356944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4702532" y="6355559"/>
            <a:ext cx="2463763" cy="356944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7949943" y="6366026"/>
            <a:ext cx="2463763" cy="356944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</p:spTree>
    <p:extLst>
      <p:ext uri="{BB962C8B-B14F-4D97-AF65-F5344CB8AC3E}">
        <p14:creationId xmlns:p14="http://schemas.microsoft.com/office/powerpoint/2010/main" val="7792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C1ECFC1-DACB-4FC0-B67C-A2AD2ED5659B}"/>
              </a:ext>
            </a:extLst>
          </p:cNvPr>
          <p:cNvSpPr/>
          <p:nvPr/>
        </p:nvSpPr>
        <p:spPr>
          <a:xfrm>
            <a:off x="3608108" y="3859073"/>
            <a:ext cx="157660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ベースライン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305550E8-47F0-4D23-B101-7915C9DBF5CC}"/>
              </a:ext>
            </a:extLst>
          </p:cNvPr>
          <p:cNvSpPr/>
          <p:nvPr/>
        </p:nvSpPr>
        <p:spPr>
          <a:xfrm>
            <a:off x="781976" y="3261745"/>
            <a:ext cx="1369404" cy="2913318"/>
          </a:xfrm>
          <a:prstGeom prst="homePlate">
            <a:avLst>
              <a:gd name="adj" fmla="val 1230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</a:p>
          <a:p>
            <a:r>
              <a:rPr kumimoji="1" lang="ja-JP" altLang="en-US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0633F-E330-4774-A178-78B56C5B5C7C}"/>
              </a:ext>
            </a:extLst>
          </p:cNvPr>
          <p:cNvSpPr/>
          <p:nvPr/>
        </p:nvSpPr>
        <p:spPr>
          <a:xfrm>
            <a:off x="5262106" y="5671006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請求処理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83D006F0-0E65-4ED5-BF76-1AF8074D22C7}"/>
              </a:ext>
            </a:extLst>
          </p:cNvPr>
          <p:cNvSpPr/>
          <p:nvPr/>
        </p:nvSpPr>
        <p:spPr>
          <a:xfrm>
            <a:off x="788198" y="934950"/>
            <a:ext cx="1369404" cy="2225059"/>
          </a:xfrm>
          <a:prstGeom prst="homePlate">
            <a:avLst>
              <a:gd name="adj" fmla="val 13475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endParaRPr lang="en-US" altLang="ja-JP" sz="1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2FF7B894-FF2C-4080-895C-E58B1AEAD281}"/>
              </a:ext>
            </a:extLst>
          </p:cNvPr>
          <p:cNvSpPr/>
          <p:nvPr/>
        </p:nvSpPr>
        <p:spPr>
          <a:xfrm>
            <a:off x="3601081" y="2081502"/>
            <a:ext cx="1587688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コンピュート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537C855D-CA88-4EC4-A74D-E976F9E05DEA}"/>
              </a:ext>
            </a:extLst>
          </p:cNvPr>
          <p:cNvSpPr/>
          <p:nvPr/>
        </p:nvSpPr>
        <p:spPr>
          <a:xfrm>
            <a:off x="3601081" y="2674893"/>
            <a:ext cx="2022599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データ暗号化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96A35801-6F11-4C42-BEBB-12E7F452BC3D}"/>
              </a:ext>
            </a:extLst>
          </p:cNvPr>
          <p:cNvSpPr/>
          <p:nvPr/>
        </p:nvSpPr>
        <p:spPr>
          <a:xfrm>
            <a:off x="6887643" y="3874480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6DE22AF8-321A-46B8-AFF7-E870A1F281E0}"/>
              </a:ext>
            </a:extLst>
          </p:cNvPr>
          <p:cNvSpPr/>
          <p:nvPr/>
        </p:nvSpPr>
        <p:spPr>
          <a:xfrm>
            <a:off x="8514801" y="3867292"/>
            <a:ext cx="1558102" cy="4962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共通サービス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015D363E-1F03-4768-8C61-31EB8341680A}"/>
              </a:ext>
            </a:extLst>
          </p:cNvPr>
          <p:cNvSpPr/>
          <p:nvPr/>
        </p:nvSpPr>
        <p:spPr>
          <a:xfrm>
            <a:off x="10154658" y="918680"/>
            <a:ext cx="658100" cy="226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F63B6048-D6A0-4CE2-B598-88CA8E7169B4}"/>
              </a:ext>
            </a:extLst>
          </p:cNvPr>
          <p:cNvSpPr/>
          <p:nvPr/>
        </p:nvSpPr>
        <p:spPr>
          <a:xfrm>
            <a:off x="10154658" y="3261745"/>
            <a:ext cx="665732" cy="29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B60963B-E447-430D-BF21-7B122DF6EA30}"/>
              </a:ext>
            </a:extLst>
          </p:cNvPr>
          <p:cNvSpPr/>
          <p:nvPr/>
        </p:nvSpPr>
        <p:spPr>
          <a:xfrm>
            <a:off x="3601081" y="916097"/>
            <a:ext cx="6471823" cy="5198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サービスで収集したデータ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2238280" y="934951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A42C0E0-44AB-4276-833D-0BA628D3640A}"/>
              </a:ext>
            </a:extLst>
          </p:cNvPr>
          <p:cNvSpPr/>
          <p:nvPr/>
        </p:nvSpPr>
        <p:spPr>
          <a:xfrm>
            <a:off x="8519100" y="3254029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" name="矢印: 五方向 34">
            <a:extLst>
              <a:ext uri="{FF2B5EF4-FFF2-40B4-BE49-F238E27FC236}">
                <a16:creationId xmlns:a16="http://schemas.microsoft.com/office/drawing/2014/main" id="{90910032-1314-427C-8D6E-11FDA9BFA287}"/>
              </a:ext>
            </a:extLst>
          </p:cNvPr>
          <p:cNvSpPr/>
          <p:nvPr/>
        </p:nvSpPr>
        <p:spPr>
          <a:xfrm>
            <a:off x="2238280" y="1513004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BFFC3C-67E4-459A-AD8E-D77ADA8AE953}"/>
              </a:ext>
            </a:extLst>
          </p:cNvPr>
          <p:cNvSpPr/>
          <p:nvPr/>
        </p:nvSpPr>
        <p:spPr>
          <a:xfrm>
            <a:off x="3604811" y="1509766"/>
            <a:ext cx="2018869" cy="490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68C28AC0-DF01-4704-B394-66286A1A6C24}"/>
              </a:ext>
            </a:extLst>
          </p:cNvPr>
          <p:cNvSpPr/>
          <p:nvPr/>
        </p:nvSpPr>
        <p:spPr>
          <a:xfrm>
            <a:off x="2238280" y="2083128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D3484150-39FC-4E38-8CF7-E504CE363BD5}"/>
              </a:ext>
            </a:extLst>
          </p:cNvPr>
          <p:cNvSpPr/>
          <p:nvPr/>
        </p:nvSpPr>
        <p:spPr>
          <a:xfrm>
            <a:off x="5264818" y="2089196"/>
            <a:ext cx="1558101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ストレージ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598C3CAC-2242-483C-99EB-6F0128B9EEF8}"/>
              </a:ext>
            </a:extLst>
          </p:cNvPr>
          <p:cNvSpPr/>
          <p:nvPr/>
        </p:nvSpPr>
        <p:spPr>
          <a:xfrm>
            <a:off x="6887644" y="2100270"/>
            <a:ext cx="1558101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データベース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C0BD67C3-52E1-4AFE-8BDC-4C63555641CF}"/>
              </a:ext>
            </a:extLst>
          </p:cNvPr>
          <p:cNvSpPr/>
          <p:nvPr/>
        </p:nvSpPr>
        <p:spPr>
          <a:xfrm>
            <a:off x="8536598" y="2100270"/>
            <a:ext cx="1536305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矢印: 五方向 34">
            <a:extLst>
              <a:ext uri="{FF2B5EF4-FFF2-40B4-BE49-F238E27FC236}">
                <a16:creationId xmlns:a16="http://schemas.microsoft.com/office/drawing/2014/main" id="{8BE44076-5F15-4AC3-86CC-6AE8FEC32F38}"/>
              </a:ext>
            </a:extLst>
          </p:cNvPr>
          <p:cNvSpPr/>
          <p:nvPr/>
        </p:nvSpPr>
        <p:spPr>
          <a:xfrm>
            <a:off x="2238280" y="2655952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9DB91B5-7F11-4B27-867F-6B4F436DE857}"/>
              </a:ext>
            </a:extLst>
          </p:cNvPr>
          <p:cNvSpPr/>
          <p:nvPr/>
        </p:nvSpPr>
        <p:spPr>
          <a:xfrm>
            <a:off x="5718267" y="2679768"/>
            <a:ext cx="2234140" cy="494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ファイアウォール設定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B79B5D4A-744B-4597-BE33-0FD5E7CBA237}"/>
              </a:ext>
            </a:extLst>
          </p:cNvPr>
          <p:cNvSpPr/>
          <p:nvPr/>
        </p:nvSpPr>
        <p:spPr>
          <a:xfrm>
            <a:off x="8066868" y="2674893"/>
            <a:ext cx="2006036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リソースアクセス制御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E5DBB883-FCBE-4503-873D-49CEA55D2129}"/>
              </a:ext>
            </a:extLst>
          </p:cNvPr>
          <p:cNvSpPr/>
          <p:nvPr/>
        </p:nvSpPr>
        <p:spPr>
          <a:xfrm>
            <a:off x="5716446" y="1511022"/>
            <a:ext cx="2234140" cy="490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カスタマイズされた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</a:endParaRPr>
          </a:p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カタログ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68" name="矢印: 五方向 34">
            <a:extLst>
              <a:ext uri="{FF2B5EF4-FFF2-40B4-BE49-F238E27FC236}">
                <a16:creationId xmlns:a16="http://schemas.microsoft.com/office/drawing/2014/main" id="{AF67D6B0-A866-4DCE-9761-A14B1D551C6C}"/>
              </a:ext>
            </a:extLst>
          </p:cNvPr>
          <p:cNvSpPr/>
          <p:nvPr/>
        </p:nvSpPr>
        <p:spPr>
          <a:xfrm>
            <a:off x="2237478" y="3259101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9" name="矢印: 五方向 34">
            <a:extLst>
              <a:ext uri="{FF2B5EF4-FFF2-40B4-BE49-F238E27FC236}">
                <a16:creationId xmlns:a16="http://schemas.microsoft.com/office/drawing/2014/main" id="{4CA1D68B-8CA6-4294-9FA4-F52883665C7A}"/>
              </a:ext>
            </a:extLst>
          </p:cNvPr>
          <p:cNvSpPr/>
          <p:nvPr/>
        </p:nvSpPr>
        <p:spPr>
          <a:xfrm>
            <a:off x="2237478" y="3862077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70" name="矢印: 五方向 34">
            <a:extLst>
              <a:ext uri="{FF2B5EF4-FFF2-40B4-BE49-F238E27FC236}">
                <a16:creationId xmlns:a16="http://schemas.microsoft.com/office/drawing/2014/main" id="{BDDDDBE0-3A60-4419-AD38-998771E04CF4}"/>
              </a:ext>
            </a:extLst>
          </p:cNvPr>
          <p:cNvSpPr/>
          <p:nvPr/>
        </p:nvSpPr>
        <p:spPr>
          <a:xfrm>
            <a:off x="2235824" y="4465052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71" name="矢印: 五方向 34">
            <a:extLst>
              <a:ext uri="{FF2B5EF4-FFF2-40B4-BE49-F238E27FC236}">
                <a16:creationId xmlns:a16="http://schemas.microsoft.com/office/drawing/2014/main" id="{439816DB-2F19-40FA-90AB-349EFA0FB4DF}"/>
              </a:ext>
            </a:extLst>
          </p:cNvPr>
          <p:cNvSpPr/>
          <p:nvPr/>
        </p:nvSpPr>
        <p:spPr>
          <a:xfrm>
            <a:off x="2235824" y="5068029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3608109" y="3265789"/>
            <a:ext cx="158066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クラウド環境情報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2BA05026-14FF-4C94-B9FC-60C1144DE8F7}"/>
              </a:ext>
            </a:extLst>
          </p:cNvPr>
          <p:cNvSpPr/>
          <p:nvPr/>
        </p:nvSpPr>
        <p:spPr>
          <a:xfrm>
            <a:off x="5264816" y="3265789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請求・支払情報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94F8D0BA-EFB4-43C8-BA1C-57E1C9DCFBDF}"/>
              </a:ext>
            </a:extLst>
          </p:cNvPr>
          <p:cNvSpPr/>
          <p:nvPr/>
        </p:nvSpPr>
        <p:spPr>
          <a:xfrm>
            <a:off x="3604811" y="5068030"/>
            <a:ext cx="32181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クラウド環境アクセス管理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F1FF73AF-B6C2-4D28-91F7-9E6370D5514A}"/>
              </a:ext>
            </a:extLst>
          </p:cNvPr>
          <p:cNvSpPr/>
          <p:nvPr/>
        </p:nvSpPr>
        <p:spPr>
          <a:xfrm>
            <a:off x="3610610" y="4465053"/>
            <a:ext cx="320959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コアシステム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89474F66-0983-4C8B-988B-3E7F742214EE}"/>
              </a:ext>
            </a:extLst>
          </p:cNvPr>
          <p:cNvSpPr/>
          <p:nvPr/>
        </p:nvSpPr>
        <p:spPr>
          <a:xfrm>
            <a:off x="3604811" y="5671006"/>
            <a:ext cx="157989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組織管理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矢印: 五方向 34">
            <a:extLst>
              <a:ext uri="{FF2B5EF4-FFF2-40B4-BE49-F238E27FC236}">
                <a16:creationId xmlns:a16="http://schemas.microsoft.com/office/drawing/2014/main" id="{2DA97D20-49FF-47BE-BFC3-B4FB728D63E4}"/>
              </a:ext>
            </a:extLst>
          </p:cNvPr>
          <p:cNvSpPr/>
          <p:nvPr/>
        </p:nvSpPr>
        <p:spPr>
          <a:xfrm>
            <a:off x="2235824" y="5671005"/>
            <a:ext cx="1248340" cy="504057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ガバナンス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948E07F-C56A-4E37-BA57-43F02066A71B}"/>
              </a:ext>
            </a:extLst>
          </p:cNvPr>
          <p:cNvSpPr/>
          <p:nvPr/>
        </p:nvSpPr>
        <p:spPr>
          <a:xfrm>
            <a:off x="6887644" y="5673145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統合ユーザー</a:t>
            </a:r>
            <a:r>
              <a:rPr lang="en-US" altLang="ja-JP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2D3A084-10BE-473F-881A-C573741BACB8}"/>
              </a:ext>
            </a:extLst>
          </p:cNvPr>
          <p:cNvSpPr/>
          <p:nvPr/>
        </p:nvSpPr>
        <p:spPr>
          <a:xfrm>
            <a:off x="6887643" y="3261745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</a:t>
            </a:r>
            <a:r>
              <a:rPr lang="en-US" altLang="ja-JP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情報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06FF4B7A-E410-4801-9A24-D46381AC6304}"/>
              </a:ext>
            </a:extLst>
          </p:cNvPr>
          <p:cNvSpPr/>
          <p:nvPr/>
        </p:nvSpPr>
        <p:spPr>
          <a:xfrm>
            <a:off x="5257125" y="3859073"/>
            <a:ext cx="155810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ポータル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B5CCC045-E3B2-4DB4-8C34-AC68BF08A22D}"/>
              </a:ext>
            </a:extLst>
          </p:cNvPr>
          <p:cNvSpPr/>
          <p:nvPr/>
        </p:nvSpPr>
        <p:spPr>
          <a:xfrm>
            <a:off x="6887643" y="5065026"/>
            <a:ext cx="318883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</a:rPr>
              <a:t>セキュリティポリシー管理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061375FE-AD37-408B-B306-8866CE737C50}"/>
              </a:ext>
            </a:extLst>
          </p:cNvPr>
          <p:cNvSpPr/>
          <p:nvPr/>
        </p:nvSpPr>
        <p:spPr>
          <a:xfrm>
            <a:off x="8523143" y="5665358"/>
            <a:ext cx="154976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SaaS</a:t>
            </a:r>
          </a:p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ライセンス管理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CA7A8CD9-82BC-46FB-9AE1-317893EE615E}"/>
              </a:ext>
            </a:extLst>
          </p:cNvPr>
          <p:cNvSpPr/>
          <p:nvPr/>
        </p:nvSpPr>
        <p:spPr>
          <a:xfrm>
            <a:off x="6887643" y="4465053"/>
            <a:ext cx="318526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カタログシステム</a:t>
            </a:r>
            <a:endParaRPr lang="en-US" sz="11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27DC836C-E6D0-465C-8D2D-EEC6D7085CA2}"/>
              </a:ext>
            </a:extLst>
          </p:cNvPr>
          <p:cNvSpPr/>
          <p:nvPr/>
        </p:nvSpPr>
        <p:spPr>
          <a:xfrm>
            <a:off x="8061827" y="1518711"/>
            <a:ext cx="1998243" cy="490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50" dirty="0">
                <a:solidFill>
                  <a:schemeClr val="tx1"/>
                </a:solidFill>
                <a:latin typeface="游ゴシック" panose="020B0400000000000000" pitchFamily="50" charset="-128"/>
              </a:rPr>
              <a:t>独自に導入したツール</a:t>
            </a:r>
            <a:endParaRPr lang="en-US" altLang="ja-JP" sz="1150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802594-AA60-48F2-8045-CEB95C046B1B}"/>
              </a:ext>
            </a:extLst>
          </p:cNvPr>
          <p:cNvSpPr txBox="1"/>
          <p:nvPr/>
        </p:nvSpPr>
        <p:spPr>
          <a:xfrm>
            <a:off x="179512" y="116632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責任共有モデル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65A370-9597-4D67-9143-4104779A8C5F}"/>
              </a:ext>
            </a:extLst>
          </p:cNvPr>
          <p:cNvCxnSpPr>
            <a:cxnSpLocks/>
          </p:cNvCxnSpPr>
          <p:nvPr/>
        </p:nvCxnSpPr>
        <p:spPr>
          <a:xfrm>
            <a:off x="3490397" y="1555931"/>
            <a:ext cx="0" cy="48177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171DD7-7150-4D51-9744-A695528C0BAC}"/>
              </a:ext>
            </a:extLst>
          </p:cNvPr>
          <p:cNvSpPr/>
          <p:nvPr/>
        </p:nvSpPr>
        <p:spPr>
          <a:xfrm>
            <a:off x="333229" y="2108849"/>
            <a:ext cx="2047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社内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の利用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DE0EF6-7B84-40E0-BBC9-0F1998E1BF45}"/>
              </a:ext>
            </a:extLst>
          </p:cNvPr>
          <p:cNvSpPr txBox="1"/>
          <p:nvPr/>
        </p:nvSpPr>
        <p:spPr>
          <a:xfrm>
            <a:off x="179512" y="116632"/>
            <a:ext cx="308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ロードマップ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A6B404E7-643D-42BB-9709-5C0DB133B35A}"/>
              </a:ext>
            </a:extLst>
          </p:cNvPr>
          <p:cNvSpPr/>
          <p:nvPr/>
        </p:nvSpPr>
        <p:spPr>
          <a:xfrm>
            <a:off x="333233" y="1555931"/>
            <a:ext cx="2047010" cy="445450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61" name="矢印: 五方向 34">
            <a:extLst>
              <a:ext uri="{FF2B5EF4-FFF2-40B4-BE49-F238E27FC236}">
                <a16:creationId xmlns:a16="http://schemas.microsoft.com/office/drawing/2014/main" id="{52F57266-2B7E-4E97-A793-0E3953B885EF}"/>
              </a:ext>
            </a:extLst>
          </p:cNvPr>
          <p:cNvSpPr/>
          <p:nvPr/>
        </p:nvSpPr>
        <p:spPr>
          <a:xfrm>
            <a:off x="333231" y="3197277"/>
            <a:ext cx="2047012" cy="445450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2" name="矢印: 五方向 34">
            <a:extLst>
              <a:ext uri="{FF2B5EF4-FFF2-40B4-BE49-F238E27FC236}">
                <a16:creationId xmlns:a16="http://schemas.microsoft.com/office/drawing/2014/main" id="{ABF30717-B089-45F3-AC25-4A436BD9154F}"/>
              </a:ext>
            </a:extLst>
          </p:cNvPr>
          <p:cNvSpPr/>
          <p:nvPr/>
        </p:nvSpPr>
        <p:spPr>
          <a:xfrm>
            <a:off x="333229" y="5464288"/>
            <a:ext cx="2047017" cy="445450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</a:t>
            </a:r>
            <a:r>
              <a:rPr kumimoji="1"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システム</a:t>
            </a:r>
          </a:p>
        </p:txBody>
      </p:sp>
      <p:sp>
        <p:nvSpPr>
          <p:cNvPr id="63" name="矢印: 五方向 34">
            <a:extLst>
              <a:ext uri="{FF2B5EF4-FFF2-40B4-BE49-F238E27FC236}">
                <a16:creationId xmlns:a16="http://schemas.microsoft.com/office/drawing/2014/main" id="{EB401B23-3DF1-4020-BF6C-34B1E6B99F4B}"/>
              </a:ext>
            </a:extLst>
          </p:cNvPr>
          <p:cNvSpPr/>
          <p:nvPr/>
        </p:nvSpPr>
        <p:spPr>
          <a:xfrm>
            <a:off x="333230" y="4507473"/>
            <a:ext cx="2055556" cy="445450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  <a:endParaRPr kumimoji="1"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AD9E34F-D6C4-40BB-8247-DFB8057E6B32}"/>
              </a:ext>
            </a:extLst>
          </p:cNvPr>
          <p:cNvSpPr/>
          <p:nvPr/>
        </p:nvSpPr>
        <p:spPr>
          <a:xfrm>
            <a:off x="3389871" y="3827300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3C2DF5D-1006-4248-888F-26D1710200CA}"/>
              </a:ext>
            </a:extLst>
          </p:cNvPr>
          <p:cNvCxnSpPr>
            <a:cxnSpLocks/>
            <a:stCxn id="86" idx="3"/>
            <a:endCxn id="106" idx="2"/>
          </p:cNvCxnSpPr>
          <p:nvPr/>
        </p:nvCxnSpPr>
        <p:spPr>
          <a:xfrm flipV="1">
            <a:off x="2380259" y="4278149"/>
            <a:ext cx="19335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32A1629-B452-42B5-9BAF-C7049D47BF2B}"/>
              </a:ext>
            </a:extLst>
          </p:cNvPr>
          <p:cNvSpPr/>
          <p:nvPr/>
        </p:nvSpPr>
        <p:spPr>
          <a:xfrm>
            <a:off x="333230" y="3763412"/>
            <a:ext cx="204703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各種申請機能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84FC457-A1BD-4ED8-8477-B8606D7F6BD4}"/>
              </a:ext>
            </a:extLst>
          </p:cNvPr>
          <p:cNvSpPr/>
          <p:nvPr/>
        </p:nvSpPr>
        <p:spPr>
          <a:xfrm>
            <a:off x="333229" y="4124261"/>
            <a:ext cx="204703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カタログ検索機能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2436FF6-3882-4878-B05C-13B50E471542}"/>
              </a:ext>
            </a:extLst>
          </p:cNvPr>
          <p:cNvSpPr/>
          <p:nvPr/>
        </p:nvSpPr>
        <p:spPr>
          <a:xfrm>
            <a:off x="333229" y="5058567"/>
            <a:ext cx="205555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開発用ドメイン提供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A950CE7-49B6-4562-833A-58424119343E}"/>
              </a:ext>
            </a:extLst>
          </p:cNvPr>
          <p:cNvSpPr/>
          <p:nvPr/>
        </p:nvSpPr>
        <p:spPr>
          <a:xfrm>
            <a:off x="333229" y="6015098"/>
            <a:ext cx="205555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負荷試験環境カタログ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98B87CD-2423-4D15-B79F-0AF36D20FB6E}"/>
              </a:ext>
            </a:extLst>
          </p:cNvPr>
          <p:cNvSpPr/>
          <p:nvPr/>
        </p:nvSpPr>
        <p:spPr>
          <a:xfrm>
            <a:off x="333229" y="2460905"/>
            <a:ext cx="2047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9992927-888B-408F-BF7A-E5C357B57231}"/>
              </a:ext>
            </a:extLst>
          </p:cNvPr>
          <p:cNvSpPr/>
          <p:nvPr/>
        </p:nvSpPr>
        <p:spPr>
          <a:xfrm>
            <a:off x="2728633" y="1001291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Jul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76B3E27-5801-4BED-8299-CB12DBD6D261}"/>
              </a:ext>
            </a:extLst>
          </p:cNvPr>
          <p:cNvSpPr/>
          <p:nvPr/>
        </p:nvSpPr>
        <p:spPr>
          <a:xfrm>
            <a:off x="4622805" y="1002457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Oct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3F6371-AD0D-4492-82ED-6A60AC59B4FA}"/>
              </a:ext>
            </a:extLst>
          </p:cNvPr>
          <p:cNvSpPr/>
          <p:nvPr/>
        </p:nvSpPr>
        <p:spPr>
          <a:xfrm>
            <a:off x="6651630" y="1001290"/>
            <a:ext cx="1271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Jan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FEAE8FC-3857-4BD1-A999-7F5D9775764B}"/>
              </a:ext>
            </a:extLst>
          </p:cNvPr>
          <p:cNvCxnSpPr>
            <a:cxnSpLocks/>
          </p:cNvCxnSpPr>
          <p:nvPr/>
        </p:nvCxnSpPr>
        <p:spPr>
          <a:xfrm>
            <a:off x="5357297" y="1574981"/>
            <a:ext cx="0" cy="48177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CBC80830-32F3-4717-84C0-82840EDD0AF3}"/>
              </a:ext>
            </a:extLst>
          </p:cNvPr>
          <p:cNvSpPr/>
          <p:nvPr/>
        </p:nvSpPr>
        <p:spPr>
          <a:xfrm>
            <a:off x="4313796" y="4188149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345ECCB-027D-4428-8146-5B2862796B32}"/>
              </a:ext>
            </a:extLst>
          </p:cNvPr>
          <p:cNvCxnSpPr>
            <a:cxnSpLocks/>
          </p:cNvCxnSpPr>
          <p:nvPr/>
        </p:nvCxnSpPr>
        <p:spPr>
          <a:xfrm>
            <a:off x="7319447" y="1555931"/>
            <a:ext cx="0" cy="48177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4C1E731-A3AC-46E1-BD23-E72119100326}"/>
              </a:ext>
            </a:extLst>
          </p:cNvPr>
          <p:cNvCxnSpPr>
            <a:cxnSpLocks/>
          </p:cNvCxnSpPr>
          <p:nvPr/>
        </p:nvCxnSpPr>
        <p:spPr>
          <a:xfrm>
            <a:off x="9186347" y="1574981"/>
            <a:ext cx="0" cy="48177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0058DF-90C0-4572-8917-72B788F20BCC}"/>
              </a:ext>
            </a:extLst>
          </p:cNvPr>
          <p:cNvCxnSpPr>
            <a:cxnSpLocks/>
          </p:cNvCxnSpPr>
          <p:nvPr/>
        </p:nvCxnSpPr>
        <p:spPr>
          <a:xfrm>
            <a:off x="11005622" y="1574981"/>
            <a:ext cx="0" cy="48272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6CF752-6122-46A5-AF0D-D8F690E72AFC}"/>
              </a:ext>
            </a:extLst>
          </p:cNvPr>
          <p:cNvSpPr/>
          <p:nvPr/>
        </p:nvSpPr>
        <p:spPr>
          <a:xfrm>
            <a:off x="8524385" y="1001290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Apr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50656C9-33D7-44D3-93D9-DC3E8D56D98D}"/>
              </a:ext>
            </a:extLst>
          </p:cNvPr>
          <p:cNvSpPr/>
          <p:nvPr/>
        </p:nvSpPr>
        <p:spPr>
          <a:xfrm>
            <a:off x="10420861" y="1001290"/>
            <a:ext cx="1055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~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EF2FE70-0151-4FAF-AC3E-509125A67C73}"/>
              </a:ext>
            </a:extLst>
          </p:cNvPr>
          <p:cNvSpPr/>
          <p:nvPr/>
        </p:nvSpPr>
        <p:spPr>
          <a:xfrm>
            <a:off x="9074122" y="2499393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コネクタ: カギ線 68">
            <a:extLst>
              <a:ext uri="{FF2B5EF4-FFF2-40B4-BE49-F238E27FC236}">
                <a16:creationId xmlns:a16="http://schemas.microsoft.com/office/drawing/2014/main" id="{AC9D180A-2D8B-4DE6-9924-759660DC33B5}"/>
              </a:ext>
            </a:extLst>
          </p:cNvPr>
          <p:cNvCxnSpPr>
            <a:cxnSpLocks/>
            <a:stCxn id="84" idx="3"/>
            <a:endCxn id="68" idx="2"/>
          </p:cNvCxnSpPr>
          <p:nvPr/>
        </p:nvCxnSpPr>
        <p:spPr>
          <a:xfrm flipV="1">
            <a:off x="2380262" y="3917300"/>
            <a:ext cx="1009609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E446B872-AFA7-4409-B3D2-F76D00F387B7}"/>
              </a:ext>
            </a:extLst>
          </p:cNvPr>
          <p:cNvSpPr/>
          <p:nvPr/>
        </p:nvSpPr>
        <p:spPr>
          <a:xfrm>
            <a:off x="3389871" y="2169950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4" name="コネクタ: カギ線 68">
            <a:extLst>
              <a:ext uri="{FF2B5EF4-FFF2-40B4-BE49-F238E27FC236}">
                <a16:creationId xmlns:a16="http://schemas.microsoft.com/office/drawing/2014/main" id="{A8BF98B6-6D08-49BC-9EB3-AB62E5CE20A9}"/>
              </a:ext>
            </a:extLst>
          </p:cNvPr>
          <p:cNvCxnSpPr>
            <a:cxnSpLocks/>
            <a:stCxn id="5" idx="3"/>
            <a:endCxn id="123" idx="2"/>
          </p:cNvCxnSpPr>
          <p:nvPr/>
        </p:nvCxnSpPr>
        <p:spPr>
          <a:xfrm flipV="1">
            <a:off x="2380262" y="2259950"/>
            <a:ext cx="1009609" cy="2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68">
            <a:extLst>
              <a:ext uri="{FF2B5EF4-FFF2-40B4-BE49-F238E27FC236}">
                <a16:creationId xmlns:a16="http://schemas.microsoft.com/office/drawing/2014/main" id="{5E614578-D7D8-4397-BADC-66AD58B5612A}"/>
              </a:ext>
            </a:extLst>
          </p:cNvPr>
          <p:cNvCxnSpPr>
            <a:cxnSpLocks/>
            <a:stCxn id="90" idx="3"/>
            <a:endCxn id="116" idx="2"/>
          </p:cNvCxnSpPr>
          <p:nvPr/>
        </p:nvCxnSpPr>
        <p:spPr>
          <a:xfrm flipV="1">
            <a:off x="2380262" y="2589393"/>
            <a:ext cx="6693860" cy="254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68">
            <a:extLst>
              <a:ext uri="{FF2B5EF4-FFF2-40B4-BE49-F238E27FC236}">
                <a16:creationId xmlns:a16="http://schemas.microsoft.com/office/drawing/2014/main" id="{BD76A9D1-9A44-400C-9657-12021565CEC3}"/>
              </a:ext>
            </a:extLst>
          </p:cNvPr>
          <p:cNvCxnSpPr>
            <a:cxnSpLocks/>
            <a:stCxn id="88" idx="3"/>
            <a:endCxn id="130" idx="2"/>
          </p:cNvCxnSpPr>
          <p:nvPr/>
        </p:nvCxnSpPr>
        <p:spPr>
          <a:xfrm>
            <a:off x="2388788" y="6168987"/>
            <a:ext cx="401008" cy="14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>
            <a:extLst>
              <a:ext uri="{FF2B5EF4-FFF2-40B4-BE49-F238E27FC236}">
                <a16:creationId xmlns:a16="http://schemas.microsoft.com/office/drawing/2014/main" id="{F64BCD90-2555-4148-AC60-52DC7787A2FF}"/>
              </a:ext>
            </a:extLst>
          </p:cNvPr>
          <p:cNvSpPr/>
          <p:nvPr/>
        </p:nvSpPr>
        <p:spPr>
          <a:xfrm>
            <a:off x="2789796" y="6080449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EE315C9-89A1-44A4-B23C-B12011907AD0}"/>
              </a:ext>
            </a:extLst>
          </p:cNvPr>
          <p:cNvSpPr/>
          <p:nvPr/>
        </p:nvSpPr>
        <p:spPr>
          <a:xfrm>
            <a:off x="333229" y="2829205"/>
            <a:ext cx="20597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Azure</a:t>
            </a: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コネクタ: カギ線 68">
            <a:extLst>
              <a:ext uri="{FF2B5EF4-FFF2-40B4-BE49-F238E27FC236}">
                <a16:creationId xmlns:a16="http://schemas.microsoft.com/office/drawing/2014/main" id="{18C50CEA-AE75-4F7C-BEE5-8032B7291978}"/>
              </a:ext>
            </a:extLst>
          </p:cNvPr>
          <p:cNvCxnSpPr>
            <a:cxnSpLocks/>
            <a:stCxn id="132" idx="3"/>
            <a:endCxn id="135" idx="2"/>
          </p:cNvCxnSpPr>
          <p:nvPr/>
        </p:nvCxnSpPr>
        <p:spPr>
          <a:xfrm flipV="1">
            <a:off x="2392962" y="2919593"/>
            <a:ext cx="9462460" cy="635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A4120FF1-9BB0-4D9D-B144-C1DB71B863BF}"/>
              </a:ext>
            </a:extLst>
          </p:cNvPr>
          <p:cNvSpPr/>
          <p:nvPr/>
        </p:nvSpPr>
        <p:spPr>
          <a:xfrm>
            <a:off x="11855422" y="2829593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コネクタ: カギ線 68">
            <a:extLst>
              <a:ext uri="{FF2B5EF4-FFF2-40B4-BE49-F238E27FC236}">
                <a16:creationId xmlns:a16="http://schemas.microsoft.com/office/drawing/2014/main" id="{EBF18946-972F-44A1-804D-316E80B53EA3}"/>
              </a:ext>
            </a:extLst>
          </p:cNvPr>
          <p:cNvCxnSpPr>
            <a:cxnSpLocks/>
            <a:stCxn id="87" idx="3"/>
            <a:endCxn id="144" idx="2"/>
          </p:cNvCxnSpPr>
          <p:nvPr/>
        </p:nvCxnSpPr>
        <p:spPr>
          <a:xfrm flipV="1">
            <a:off x="2388788" y="5211717"/>
            <a:ext cx="1001083" cy="7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C18F0E12-2403-457E-9523-DA2DA5FED8B4}"/>
              </a:ext>
            </a:extLst>
          </p:cNvPr>
          <p:cNvSpPr/>
          <p:nvPr/>
        </p:nvSpPr>
        <p:spPr>
          <a:xfrm>
            <a:off x="3389871" y="5121717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9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C943614C-E911-4755-967D-B73CED9B0CDE}"/>
              </a:ext>
            </a:extLst>
          </p:cNvPr>
          <p:cNvSpPr txBox="1"/>
          <p:nvPr/>
        </p:nvSpPr>
        <p:spPr>
          <a:xfrm>
            <a:off x="1808082" y="5187865"/>
            <a:ext cx="1024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アカウント管理</a:t>
            </a:r>
            <a:endParaRPr lang="en-US" altLang="ja-JP" sz="1050" b="1" dirty="0">
              <a:solidFill>
                <a:schemeClr val="bg1"/>
              </a:solidFill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2EE7119-9CB1-46C9-AF46-9D687E21EF40}"/>
              </a:ext>
            </a:extLst>
          </p:cNvPr>
          <p:cNvSpPr txBox="1"/>
          <p:nvPr/>
        </p:nvSpPr>
        <p:spPr>
          <a:xfrm>
            <a:off x="1800462" y="5718209"/>
            <a:ext cx="10242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組織管理</a:t>
            </a:r>
            <a:endParaRPr lang="en-US" altLang="ja-JP" sz="105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請求管理</a:t>
            </a:r>
            <a:endParaRPr lang="en-US" altLang="ja-JP" sz="1050" b="1" dirty="0">
              <a:solidFill>
                <a:schemeClr val="bg1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D71C12-28D7-4F65-B7EB-94C5180B89FC}"/>
              </a:ext>
            </a:extLst>
          </p:cNvPr>
          <p:cNvSpPr txBox="1"/>
          <p:nvPr/>
        </p:nvSpPr>
        <p:spPr>
          <a:xfrm>
            <a:off x="1816563" y="4585513"/>
            <a:ext cx="1024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ＩＤ管理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5742-E5AF-4E53-AA3C-F42CAD54BEF3}"/>
              </a:ext>
            </a:extLst>
          </p:cNvPr>
          <p:cNvSpPr txBox="1"/>
          <p:nvPr/>
        </p:nvSpPr>
        <p:spPr>
          <a:xfrm>
            <a:off x="1657307" y="3842017"/>
            <a:ext cx="1435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ベースライン管理</a:t>
            </a:r>
            <a:endParaRPr lang="en-US" altLang="ja-JP" sz="105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インシデント管理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69D2B129-B97E-40FF-B9EC-C555A168BEA0}"/>
              </a:ext>
            </a:extLst>
          </p:cNvPr>
          <p:cNvSpPr txBox="1"/>
          <p:nvPr/>
        </p:nvSpPr>
        <p:spPr>
          <a:xfrm>
            <a:off x="1661535" y="3281749"/>
            <a:ext cx="1435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基盤インフラ管理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16C312-6B92-47CA-B7DF-A6DEA7F9B940}"/>
              </a:ext>
            </a:extLst>
          </p:cNvPr>
          <p:cNvSpPr txBox="1"/>
          <p:nvPr/>
        </p:nvSpPr>
        <p:spPr>
          <a:xfrm>
            <a:off x="1672547" y="2701701"/>
            <a:ext cx="1435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基盤ツール管理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8140A09-AC5E-492E-909C-4309F52ABD83}"/>
              </a:ext>
            </a:extLst>
          </p:cNvPr>
          <p:cNvSpPr txBox="1"/>
          <p:nvPr/>
        </p:nvSpPr>
        <p:spPr>
          <a:xfrm>
            <a:off x="1695407" y="2125637"/>
            <a:ext cx="1435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ポータル管理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505B5341-41ED-4D29-ADFD-80101A891021}"/>
              </a:ext>
            </a:extLst>
          </p:cNvPr>
          <p:cNvSpPr txBox="1"/>
          <p:nvPr/>
        </p:nvSpPr>
        <p:spPr>
          <a:xfrm>
            <a:off x="1672547" y="1462117"/>
            <a:ext cx="1435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マニュアル管理</a:t>
            </a:r>
            <a:endParaRPr lang="en-US" altLang="ja-JP" sz="105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カタログ管理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CAB715FE-E101-46E0-A56A-01193720DE5D}"/>
              </a:ext>
            </a:extLst>
          </p:cNvPr>
          <p:cNvSpPr txBox="1"/>
          <p:nvPr/>
        </p:nvSpPr>
        <p:spPr>
          <a:xfrm>
            <a:off x="1680167" y="950441"/>
            <a:ext cx="1435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</a:rPr>
              <a:t>サービス管理</a:t>
            </a:r>
            <a:endParaRPr lang="en-US" altLang="ja-JP" sz="1050" b="1" dirty="0">
              <a:solidFill>
                <a:schemeClr val="bg1"/>
              </a:solidFill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9AE0FFA-90E0-406E-9C38-F65F4756AE21}"/>
              </a:ext>
            </a:extLst>
          </p:cNvPr>
          <p:cNvSpPr/>
          <p:nvPr/>
        </p:nvSpPr>
        <p:spPr>
          <a:xfrm>
            <a:off x="2460812" y="5043849"/>
            <a:ext cx="3557344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Core Account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E828CE2-C1CA-45FA-8D1F-B38D0A0E8DAE}"/>
              </a:ext>
            </a:extLst>
          </p:cNvPr>
          <p:cNvSpPr/>
          <p:nvPr/>
        </p:nvSpPr>
        <p:spPr>
          <a:xfrm>
            <a:off x="2476484" y="3791876"/>
            <a:ext cx="70952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Account Baseline / Security Guardrail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8D6E918-2647-48C4-B1CF-035A6AEDD27C}"/>
              </a:ext>
            </a:extLst>
          </p:cNvPr>
          <p:cNvSpPr/>
          <p:nvPr/>
        </p:nvSpPr>
        <p:spPr>
          <a:xfrm>
            <a:off x="2476484" y="3143804"/>
            <a:ext cx="353338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Infrastructure / CICD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15193A2-780D-4AFE-864E-433992C10834}"/>
              </a:ext>
            </a:extLst>
          </p:cNvPr>
          <p:cNvSpPr/>
          <p:nvPr/>
        </p:nvSpPr>
        <p:spPr>
          <a:xfrm>
            <a:off x="2460812" y="5659617"/>
            <a:ext cx="711468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19D3C-265E-41FA-B72E-6FE87146AF88}"/>
              </a:ext>
            </a:extLst>
          </p:cNvPr>
          <p:cNvSpPr/>
          <p:nvPr/>
        </p:nvSpPr>
        <p:spPr>
          <a:xfrm>
            <a:off x="6187364" y="5043849"/>
            <a:ext cx="338813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Member Account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84CB46C-3FD7-44EB-825C-428F576E3ABE}"/>
              </a:ext>
            </a:extLst>
          </p:cNvPr>
          <p:cNvSpPr/>
          <p:nvPr/>
        </p:nvSpPr>
        <p:spPr>
          <a:xfrm>
            <a:off x="7136002" y="3143804"/>
            <a:ext cx="243573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6E5A2D64-94B8-4F6D-BC3D-E2A6D72057F1}"/>
              </a:ext>
            </a:extLst>
          </p:cNvPr>
          <p:cNvSpPr/>
          <p:nvPr/>
        </p:nvSpPr>
        <p:spPr>
          <a:xfrm>
            <a:off x="2457072" y="1991676"/>
            <a:ext cx="355569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1CA4E516-05F4-4F18-BA40-03A9C4A47AAA}"/>
              </a:ext>
            </a:extLst>
          </p:cNvPr>
          <p:cNvSpPr/>
          <p:nvPr/>
        </p:nvSpPr>
        <p:spPr>
          <a:xfrm>
            <a:off x="2451254" y="844525"/>
            <a:ext cx="357567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95ADEB7-36CE-40AF-AF21-4D0F6CD4D191}"/>
              </a:ext>
            </a:extLst>
          </p:cNvPr>
          <p:cNvSpPr/>
          <p:nvPr/>
        </p:nvSpPr>
        <p:spPr>
          <a:xfrm>
            <a:off x="4875608" y="2624313"/>
            <a:ext cx="1134264" cy="402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0459C23-60FD-48EF-B69A-5C9CE597C2B9}"/>
              </a:ext>
            </a:extLst>
          </p:cNvPr>
          <p:cNvSpPr/>
          <p:nvPr/>
        </p:nvSpPr>
        <p:spPr>
          <a:xfrm>
            <a:off x="2470722" y="2624313"/>
            <a:ext cx="1226684" cy="402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AVM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D18D6CF-FD08-4901-909B-B9B6118A1324}"/>
              </a:ext>
            </a:extLst>
          </p:cNvPr>
          <p:cNvSpPr/>
          <p:nvPr/>
        </p:nvSpPr>
        <p:spPr>
          <a:xfrm>
            <a:off x="3898780" y="1448364"/>
            <a:ext cx="3086939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6C26647-FF52-4E94-8EE3-32AD7A524E6C}"/>
              </a:ext>
            </a:extLst>
          </p:cNvPr>
          <p:cNvSpPr/>
          <p:nvPr/>
        </p:nvSpPr>
        <p:spPr>
          <a:xfrm>
            <a:off x="2457072" y="1448364"/>
            <a:ext cx="136940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A41803F-CC13-417B-B6FD-CF2B66E40D28}"/>
              </a:ext>
            </a:extLst>
          </p:cNvPr>
          <p:cNvSpPr/>
          <p:nvPr/>
        </p:nvSpPr>
        <p:spPr>
          <a:xfrm>
            <a:off x="6187364" y="1600764"/>
            <a:ext cx="798355" cy="2047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9F6D93D-66F5-40B2-B66E-F8E2AC4958B4}"/>
              </a:ext>
            </a:extLst>
          </p:cNvPr>
          <p:cNvSpPr/>
          <p:nvPr/>
        </p:nvSpPr>
        <p:spPr>
          <a:xfrm flipH="1">
            <a:off x="3826473" y="2624725"/>
            <a:ext cx="933264" cy="402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FCC2ECF-E9D7-4EFF-AA3A-6BBBCDC9F9AD}"/>
              </a:ext>
            </a:extLst>
          </p:cNvPr>
          <p:cNvSpPr/>
          <p:nvPr/>
        </p:nvSpPr>
        <p:spPr>
          <a:xfrm>
            <a:off x="3826476" y="4437305"/>
            <a:ext cx="40549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SSO User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8B658CC-2F89-42CA-AA38-1B823F8240D7}"/>
              </a:ext>
            </a:extLst>
          </p:cNvPr>
          <p:cNvSpPr/>
          <p:nvPr/>
        </p:nvSpPr>
        <p:spPr>
          <a:xfrm>
            <a:off x="6187364" y="844525"/>
            <a:ext cx="3372524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1450C3E-2AD5-456D-81BE-621ACEFC6729}"/>
              </a:ext>
            </a:extLst>
          </p:cNvPr>
          <p:cNvSpPr/>
          <p:nvPr/>
        </p:nvSpPr>
        <p:spPr>
          <a:xfrm>
            <a:off x="7124150" y="1448363"/>
            <a:ext cx="2435738" cy="15788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Provisioned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BA39023-C8B5-4AE6-9C75-BB026C7B2C2F}"/>
              </a:ext>
            </a:extLst>
          </p:cNvPr>
          <p:cNvSpPr/>
          <p:nvPr/>
        </p:nvSpPr>
        <p:spPr>
          <a:xfrm>
            <a:off x="8000098" y="4437305"/>
            <a:ext cx="1575402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65FB0EF8-43FF-4B8D-8243-4697FCAEAC82}"/>
              </a:ext>
            </a:extLst>
          </p:cNvPr>
          <p:cNvSpPr/>
          <p:nvPr/>
        </p:nvSpPr>
        <p:spPr>
          <a:xfrm>
            <a:off x="2472312" y="4437305"/>
            <a:ext cx="121645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IAM User</a:t>
            </a:r>
          </a:p>
        </p:txBody>
      </p:sp>
    </p:spTree>
    <p:extLst>
      <p:ext uri="{BB962C8B-B14F-4D97-AF65-F5344CB8AC3E}">
        <p14:creationId xmlns:p14="http://schemas.microsoft.com/office/powerpoint/2010/main" val="25562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404</Words>
  <Application>Microsoft Office PowerPoint</Application>
  <PresentationFormat>ワイド画面</PresentationFormat>
  <Paragraphs>177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Yu Gothic UI Light</vt:lpstr>
      <vt:lpstr>メイリオ</vt:lpstr>
      <vt:lpstr>游ゴシック</vt:lpstr>
      <vt:lpstr>游ゴシック Light</vt:lpstr>
      <vt:lpstr>游ゴシック Medium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裕介</dc:creator>
  <cp:lastModifiedBy>清水 裕介</cp:lastModifiedBy>
  <cp:revision>65</cp:revision>
  <dcterms:created xsi:type="dcterms:W3CDTF">2020-03-03T10:03:06Z</dcterms:created>
  <dcterms:modified xsi:type="dcterms:W3CDTF">2020-03-09T12:26:57Z</dcterms:modified>
</cp:coreProperties>
</file>