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75" r:id="rId6"/>
    <p:sldId id="260" r:id="rId7"/>
    <p:sldId id="274" r:id="rId8"/>
    <p:sldId id="261" r:id="rId9"/>
    <p:sldId id="276" r:id="rId10"/>
    <p:sldId id="262" r:id="rId11"/>
    <p:sldId id="266" r:id="rId12"/>
    <p:sldId id="265" r:id="rId13"/>
    <p:sldId id="263" r:id="rId14"/>
    <p:sldId id="264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117143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E3E1C7B-62D2-1A4B-9CF2-5057A8627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405" y="2357437"/>
            <a:ext cx="5844707" cy="4237037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89" y="2441575"/>
            <a:ext cx="5523186" cy="3943136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935368-B549-2F47-966F-67E7A38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1" y="2441575"/>
            <a:ext cx="5481239" cy="39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1E28-9EB5-8F47-8391-D39C2DA6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282000"/>
            <a:ext cx="6065838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92DFF-DBD4-1945-9A97-4257BADA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38411"/>
            <a:ext cx="5632450" cy="365979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9E317-E50E-3B40-B13E-1117669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9" y="2538412"/>
            <a:ext cx="5048439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F53A-DCFD-284F-A880-30FADCB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904"/>
            <a:ext cx="7729728" cy="1188720"/>
          </a:xfrm>
        </p:spPr>
        <p:txBody>
          <a:bodyPr/>
          <a:lstStyle/>
          <a:p>
            <a:r>
              <a:rPr lang="en-US" dirty="0"/>
              <a:t>Ingredients and ratings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B9953-EDE7-4645-BA59-F8BED824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19" y="1799911"/>
            <a:ext cx="6786562" cy="4919821"/>
          </a:xfrm>
        </p:spPr>
      </p:pic>
    </p:spTree>
    <p:extLst>
      <p:ext uri="{BB962C8B-B14F-4D97-AF65-F5344CB8AC3E}">
        <p14:creationId xmlns:p14="http://schemas.microsoft.com/office/powerpoint/2010/main" val="104016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66564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</a:t>
            </a:r>
          </a:p>
          <a:p>
            <a:r>
              <a:rPr lang="en-US" dirty="0"/>
              <a:t>Try to perform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0BD-BE90-1F4A-B705-DC937D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Exclusiveness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68A64A-7B87-A047-AB63-118FFC75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71" y="2495550"/>
            <a:ext cx="5444657" cy="3947027"/>
          </a:xfrm>
        </p:spPr>
      </p:pic>
    </p:spTree>
    <p:extLst>
      <p:ext uri="{BB962C8B-B14F-4D97-AF65-F5344CB8AC3E}">
        <p14:creationId xmlns:p14="http://schemas.microsoft.com/office/powerpoint/2010/main" val="21577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46566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D45-BD60-8D4B-A48E-27C8DEA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77BFAD-EBF7-9F4C-8C3A-C97DED6B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27" y="2338388"/>
            <a:ext cx="6004346" cy="4352765"/>
          </a:xfrm>
        </p:spPr>
      </p:pic>
    </p:spTree>
    <p:extLst>
      <p:ext uri="{BB962C8B-B14F-4D97-AF65-F5344CB8AC3E}">
        <p14:creationId xmlns:p14="http://schemas.microsoft.com/office/powerpoint/2010/main" val="46583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53953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196-E85B-DB4C-B7E6-727318F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cook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F9F69D-3862-8D40-982F-0E266346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77" y="2424112"/>
            <a:ext cx="5573245" cy="4040245"/>
          </a:xfrm>
        </p:spPr>
      </p:pic>
    </p:spTree>
    <p:extLst>
      <p:ext uri="{BB962C8B-B14F-4D97-AF65-F5344CB8AC3E}">
        <p14:creationId xmlns:p14="http://schemas.microsoft.com/office/powerpoint/2010/main" val="20245461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571</Words>
  <Application>Microsoft Macintosh PowerPoint</Application>
  <PresentationFormat>Widescreen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Exclusiveness and ratings</vt:lpstr>
      <vt:lpstr>Exclusive Vs. Non-Exclusive</vt:lpstr>
      <vt:lpstr>Picture Steps and Ratings</vt:lpstr>
      <vt:lpstr>Picture Steps Or Without Pictures</vt:lpstr>
      <vt:lpstr>Master cook and ratings</vt:lpstr>
      <vt:lpstr>“Master Cook” VS. “Non-master cook”</vt:lpstr>
      <vt:lpstr>Authors of the Recipe</vt:lpstr>
      <vt:lpstr>Authors and master cook</vt:lpstr>
      <vt:lpstr>Combining All together</vt:lpstr>
      <vt:lpstr>Ratings and Number of Attempts</vt:lpstr>
      <vt:lpstr>Influence of  Number of Ingredients </vt:lpstr>
      <vt:lpstr>Influence of  Number of Ingredients </vt:lpstr>
      <vt:lpstr>Popularity of major Ingredients</vt:lpstr>
      <vt:lpstr>Ingredients and ratings</vt:lpstr>
      <vt:lpstr>Popularity of other ingredients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26</cp:revision>
  <dcterms:created xsi:type="dcterms:W3CDTF">2020-01-27T03:04:43Z</dcterms:created>
  <dcterms:modified xsi:type="dcterms:W3CDTF">2020-01-27T21:39:38Z</dcterms:modified>
</cp:coreProperties>
</file>