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E95E89-7695-1731-CC3C-9A4ADCEBC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84378F9-9338-D31C-0154-D63A9BEA9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412AD2-F17E-AAAE-8CC6-D17540DB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11FD-50B5-4741-B238-30086960C00B}" type="datetimeFigureOut">
              <a:rPr lang="it-IT" smtClean="0"/>
              <a:t>08/03/2024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7E240D-57C6-A50D-FF14-D3EF0B94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ACF0DA-B820-5996-2A8A-D131131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453D-FEA1-44C9-A867-2C4FEA2AD2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0856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1519CF-C39C-5D1E-C0B6-5C348D196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ABE6AB2-4D4F-5619-FE6F-B0B76A910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69EE79-CB7C-B3D1-B080-5B4DDD06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11FD-50B5-4741-B238-30086960C00B}" type="datetimeFigureOut">
              <a:rPr lang="it-IT" smtClean="0"/>
              <a:t>08/03/2024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F35014-216B-DF57-548D-6C2BCA84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7EB164-8B54-A094-5EC0-0EB34112F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453D-FEA1-44C9-A867-2C4FEA2AD2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126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4A7C9EE-43E7-2B99-A7DD-25148E41E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102AEAD-B55D-4155-8B44-CFE4F2993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19723B-1058-E87F-318C-A71209BD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11FD-50B5-4741-B238-30086960C00B}" type="datetimeFigureOut">
              <a:rPr lang="it-IT" smtClean="0"/>
              <a:t>08/03/2024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07921-CE8F-BE1D-E595-94DAA273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51737-FC47-E4B2-7E71-BCA9C38C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453D-FEA1-44C9-A867-2C4FEA2AD2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66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390764-2ED0-B713-47CE-677496AD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19D431-C21C-218E-9691-48B76F506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A00A6B-5346-A24D-9F0A-3E9A115D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11FD-50B5-4741-B238-30086960C00B}" type="datetimeFigureOut">
              <a:rPr lang="it-IT" smtClean="0"/>
              <a:t>08/03/2024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7882B2-528F-65AE-82BC-CB20F038C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CC9AAE-9115-66E3-168F-7146F7A1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453D-FEA1-44C9-A867-2C4FEA2AD2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377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D3DE8-D672-80B7-F8BE-8E60975FE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FB2930F-E186-EF8D-AEE3-F5BD234BF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9CC0A6-8916-2925-CF14-3BF0C73E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11FD-50B5-4741-B238-30086960C00B}" type="datetimeFigureOut">
              <a:rPr lang="it-IT" smtClean="0"/>
              <a:t>08/03/2024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E6663E-5D73-B69D-D00C-EF650EA9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287B24-A9ED-AFC8-91EE-D522EAE50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453D-FEA1-44C9-A867-2C4FEA2AD2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606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327414-0137-F1E2-8E56-4B75710A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F10453-6CA5-920A-2E19-0319A22E5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29A1B48-E445-B1B2-8E1D-2675C445E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095341-F06A-B008-B18B-4A6ED9E86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11FD-50B5-4741-B238-30086960C00B}" type="datetimeFigureOut">
              <a:rPr lang="it-IT" smtClean="0"/>
              <a:t>08/03/2024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865882-795E-6109-BE2C-ACBBA8E07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92075F-7FD6-AC0B-7B84-53D256C64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453D-FEA1-44C9-A867-2C4FEA2AD2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26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AB7736-BD01-2781-96B8-DDE3FCA2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F016561-AB5C-3A0C-D7DF-082FB722D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B5DC181-BCEC-ADE4-AFF7-1CBA414D3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FC85395-AEF0-6BD5-F3E2-F80D14D69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85E20B9-43C6-597C-BF98-73161CA00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58CDDA5-9166-C86D-5FA4-5AAF0D53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11FD-50B5-4741-B238-30086960C00B}" type="datetimeFigureOut">
              <a:rPr lang="it-IT" smtClean="0"/>
              <a:t>08/03/2024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22019E1-8351-13F9-CA8C-7EDD3E1A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49AA448-3ED4-BE35-5721-254E503B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453D-FEA1-44C9-A867-2C4FEA2AD2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303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861164-59AE-C5A4-C55E-E8740243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AEA610F-0238-318C-8827-4F1CCA13F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11FD-50B5-4741-B238-30086960C00B}" type="datetimeFigureOut">
              <a:rPr lang="it-IT" smtClean="0"/>
              <a:t>08/03/2024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A814C83-67AE-11D7-8440-8FDBE3F1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2545CED-7C1B-0242-BD58-E992C050B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453D-FEA1-44C9-A867-2C4FEA2AD2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775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D983CFC-8DF2-E496-E7DC-3E39A1DFF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11FD-50B5-4741-B238-30086960C00B}" type="datetimeFigureOut">
              <a:rPr lang="it-IT" smtClean="0"/>
              <a:t>08/03/2024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9287C57-51D9-A4A4-0E07-3174DE5F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15B2083-5C2D-E0A4-55CF-5C049768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453D-FEA1-44C9-A867-2C4FEA2AD2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5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A12587-C79E-2074-0684-25BC2ECC8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7453ED-E82C-A5D2-3EDC-1B474FD5C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BF40E02-8E6A-C458-1D0B-4C742006A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2EFD0E-FB4A-C8AF-6F82-EFD37FA8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11FD-50B5-4741-B238-30086960C00B}" type="datetimeFigureOut">
              <a:rPr lang="it-IT" smtClean="0"/>
              <a:t>08/03/2024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BFC4A3C-C289-FB75-8978-6FBDD37E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FFA59F-CC68-B07B-EAA9-D4C7DE6B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453D-FEA1-44C9-A867-2C4FEA2AD2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462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2AA558-2597-A4B4-3E64-BFB6713F4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F576801-6DA3-D41A-E701-09E03D1DB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1256FF0-4719-7F70-6599-3EF618047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B4E2A7-8852-571A-A2D7-54F302099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11FD-50B5-4741-B238-30086960C00B}" type="datetimeFigureOut">
              <a:rPr lang="it-IT" smtClean="0"/>
              <a:t>08/03/2024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660D03-F80A-0F5C-3208-2AAAAB212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8A1F2EA-90DA-67C5-77E2-A1B0FF0C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453D-FEA1-44C9-A867-2C4FEA2AD2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74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10793CE-06F1-5D5A-E12B-0E52B74F8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8740B58-3A52-D750-F59A-70C3AC20C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AF11CA-9C53-D190-C07B-F85975C89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BA11FD-50B5-4741-B238-30086960C00B}" type="datetimeFigureOut">
              <a:rPr lang="it-IT" smtClean="0"/>
              <a:t>08/03/2024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A3446A-63E6-E435-86A9-BF3657A08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CE46BF-7D4C-8E8F-E18E-411DE23BE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F4453D-FEA1-44C9-A867-2C4FEA2AD2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443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FC5158-F3E1-DD01-03B0-2D3683856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691"/>
            <a:ext cx="9144000" cy="995680"/>
          </a:xfrm>
        </p:spPr>
        <p:txBody>
          <a:bodyPr/>
          <a:lstStyle/>
          <a:p>
            <a:r>
              <a:rPr lang="it-IT" dirty="0"/>
              <a:t>Non Pipe - </a:t>
            </a:r>
            <a:r>
              <a:rPr lang="it-IT" dirty="0" err="1"/>
              <a:t>Nodes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65D04C-FF62-DD59-1D09-4F6A3312E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6371"/>
            <a:ext cx="9144000" cy="1655762"/>
          </a:xfrm>
        </p:spPr>
        <p:txBody>
          <a:bodyPr/>
          <a:lstStyle/>
          <a:p>
            <a:r>
              <a:rPr lang="it-IT" dirty="0"/>
              <a:t>Test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ADEA01E-5A34-DC34-E620-591B2E980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841" y="1825576"/>
            <a:ext cx="6207760" cy="489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5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0461F1-4734-C871-340D-554FF73C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dati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5B1387C-7B20-0BCF-2F65-3514AE2A1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34808"/>
            <a:ext cx="10515600" cy="2297963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8EA39FB-53E9-D563-FAEA-BA8974ABF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606" y="4204938"/>
            <a:ext cx="1470787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7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5DEAAE-AE4E-EF46-50BF-54A92100E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Pressioni nodali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27B0-0376-6933-8416-7BCD2D547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63149"/>
            <a:ext cx="5157787" cy="823912"/>
          </a:xfrm>
        </p:spPr>
        <p:txBody>
          <a:bodyPr/>
          <a:lstStyle/>
          <a:p>
            <a:r>
              <a:rPr lang="it-IT" dirty="0"/>
              <a:t>Con BC che possono switchare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766E8B7B-75DB-F90A-60A4-7DAFB505C1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2393" y="2052320"/>
            <a:ext cx="5268297" cy="4015423"/>
          </a:xfrm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5F146C0-40A6-C3C6-8DD0-ED7DFCFC0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063149"/>
            <a:ext cx="5183188" cy="823912"/>
          </a:xfrm>
        </p:spPr>
        <p:txBody>
          <a:bodyPr/>
          <a:lstStyle/>
          <a:p>
            <a:r>
              <a:rPr lang="it-IT" dirty="0"/>
              <a:t>Con BC che restano fisse</a:t>
            </a:r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C0EBE532-0232-B4ED-E250-E0374174FAD4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39941" y="2084781"/>
            <a:ext cx="5266800" cy="4014000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2BC0B8-C04F-58EB-0231-018A546F8800}"/>
              </a:ext>
            </a:extLst>
          </p:cNvPr>
          <p:cNvSpPr txBox="1"/>
          <p:nvPr/>
        </p:nvSpPr>
        <p:spPr>
          <a:xfrm>
            <a:off x="8203993" y="678022"/>
            <a:ext cx="3988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Data 14 </a:t>
            </a:r>
            <a:r>
              <a:rPr lang="it-IT" dirty="0">
                <a:sym typeface="Wingdings" panose="05000000000000000000" pitchFamily="2" charset="2"/>
              </a:rPr>
              <a:t> nodo 1, entry P </a:t>
            </a:r>
            <a:r>
              <a:rPr lang="it-IT" dirty="0" err="1">
                <a:sym typeface="Wingdings" panose="05000000000000000000" pitchFamily="2" charset="2"/>
              </a:rPr>
              <a:t>regulated</a:t>
            </a:r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Data 15  nodo 12, entry L </a:t>
            </a:r>
            <a:r>
              <a:rPr lang="it-IT" dirty="0" err="1">
                <a:sym typeface="Wingdings" panose="05000000000000000000" pitchFamily="2" charset="2"/>
              </a:rPr>
              <a:t>regulated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5289108-2616-FD1C-7141-FA59851338DE}"/>
              </a:ext>
            </a:extLst>
          </p:cNvPr>
          <p:cNvSpPr txBox="1"/>
          <p:nvPr/>
        </p:nvSpPr>
        <p:spPr>
          <a:xfrm>
            <a:off x="482393" y="6154837"/>
            <a:ext cx="1155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nodo 12 (data 15), inizialmente L </a:t>
            </a:r>
            <a:r>
              <a:rPr lang="it-IT" dirty="0" err="1"/>
              <a:t>regulated</a:t>
            </a:r>
            <a:r>
              <a:rPr lang="it-IT" dirty="0"/>
              <a:t>, al </a:t>
            </a:r>
            <a:r>
              <a:rPr lang="it-IT" dirty="0" err="1"/>
              <a:t>timestep</a:t>
            </a:r>
            <a:r>
              <a:rPr lang="it-IT" dirty="0"/>
              <a:t> 2 diventa già P </a:t>
            </a:r>
            <a:r>
              <a:rPr lang="it-IT" dirty="0" err="1"/>
              <a:t>regulated</a:t>
            </a:r>
            <a:r>
              <a:rPr lang="it-IT" dirty="0"/>
              <a:t> (plot a sinistra), perché altrimenti la pressione scenderebbe sotto i 75 bar (plot a destra)</a:t>
            </a:r>
          </a:p>
        </p:txBody>
      </p:sp>
    </p:spTree>
    <p:extLst>
      <p:ext uri="{BB962C8B-B14F-4D97-AF65-F5344CB8AC3E}">
        <p14:creationId xmlns:p14="http://schemas.microsoft.com/office/powerpoint/2010/main" val="396447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7C086-B92A-6331-6FF9-26C836DC1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5B3163-D13B-FB5A-A564-084FA73D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Mass flow in/out ai nodi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566742-8419-7345-6CBA-3C3907CC3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63149"/>
            <a:ext cx="5157787" cy="823912"/>
          </a:xfrm>
        </p:spPr>
        <p:txBody>
          <a:bodyPr/>
          <a:lstStyle/>
          <a:p>
            <a:r>
              <a:rPr lang="it-IT" dirty="0"/>
              <a:t>Con BC che possono switchare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E6B52AC-1353-1B68-C349-68D873C88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063149"/>
            <a:ext cx="5183188" cy="823912"/>
          </a:xfrm>
        </p:spPr>
        <p:txBody>
          <a:bodyPr/>
          <a:lstStyle/>
          <a:p>
            <a:r>
              <a:rPr lang="it-IT" dirty="0"/>
              <a:t>Con BC che restano fisse</a:t>
            </a:r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F31C2A15-350C-AB43-5448-2539A292861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91089" y="2021840"/>
            <a:ext cx="5365405" cy="4014000"/>
          </a:xfrm>
        </p:spPr>
      </p:pic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932EA321-E6D4-0858-2237-C2E434B13B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45828" y="2021840"/>
            <a:ext cx="5303927" cy="4014000"/>
          </a:xfr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28C9EF9-33F2-9F69-3E22-A737B60E1E89}"/>
              </a:ext>
            </a:extLst>
          </p:cNvPr>
          <p:cNvSpPr txBox="1"/>
          <p:nvPr/>
        </p:nvSpPr>
        <p:spPr>
          <a:xfrm>
            <a:off x="8203993" y="678022"/>
            <a:ext cx="3988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Data 14 </a:t>
            </a:r>
            <a:r>
              <a:rPr lang="it-IT" dirty="0">
                <a:sym typeface="Wingdings" panose="05000000000000000000" pitchFamily="2" charset="2"/>
              </a:rPr>
              <a:t> nodo 1, entry P </a:t>
            </a:r>
            <a:r>
              <a:rPr lang="it-IT" dirty="0" err="1">
                <a:sym typeface="Wingdings" panose="05000000000000000000" pitchFamily="2" charset="2"/>
              </a:rPr>
              <a:t>regulated</a:t>
            </a:r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Data 15  nodo 12, entry L </a:t>
            </a:r>
            <a:r>
              <a:rPr lang="it-IT" dirty="0" err="1">
                <a:sym typeface="Wingdings" panose="05000000000000000000" pitchFamily="2" charset="2"/>
              </a:rPr>
              <a:t>regulated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0969015-76F3-9A62-238F-57995911AE38}"/>
              </a:ext>
            </a:extLst>
          </p:cNvPr>
          <p:cNvSpPr txBox="1"/>
          <p:nvPr/>
        </p:nvSpPr>
        <p:spPr>
          <a:xfrm>
            <a:off x="482393" y="6154837"/>
            <a:ext cx="1155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nodo 1 (data 14), inizialmente P </a:t>
            </a:r>
            <a:r>
              <a:rPr lang="it-IT" dirty="0" err="1"/>
              <a:t>regulated</a:t>
            </a:r>
            <a:r>
              <a:rPr lang="it-IT" dirty="0"/>
              <a:t>, al </a:t>
            </a:r>
            <a:r>
              <a:rPr lang="it-IT" dirty="0" err="1"/>
              <a:t>timestep</a:t>
            </a:r>
            <a:r>
              <a:rPr lang="it-IT" dirty="0"/>
              <a:t> 4 diventa già L </a:t>
            </a:r>
            <a:r>
              <a:rPr lang="it-IT" dirty="0" err="1"/>
              <a:t>regulated</a:t>
            </a:r>
            <a:r>
              <a:rPr lang="it-IT" dirty="0"/>
              <a:t> (plot a sinistra), perché altrimenti il suo </a:t>
            </a:r>
            <a:r>
              <a:rPr lang="it-IT" dirty="0" err="1"/>
              <a:t>flowrate</a:t>
            </a:r>
            <a:r>
              <a:rPr lang="it-IT" dirty="0"/>
              <a:t> diventerebbe maggiore di zero (plot a destra) diventando un exit </a:t>
            </a:r>
            <a:r>
              <a:rPr lang="it-IT" dirty="0" err="1"/>
              <a:t>inveche</a:t>
            </a:r>
            <a:r>
              <a:rPr lang="it-IT" dirty="0"/>
              <a:t> un entry point</a:t>
            </a:r>
          </a:p>
        </p:txBody>
      </p:sp>
    </p:spTree>
    <p:extLst>
      <p:ext uri="{BB962C8B-B14F-4D97-AF65-F5344CB8AC3E}">
        <p14:creationId xmlns:p14="http://schemas.microsoft.com/office/powerpoint/2010/main" val="201014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B3953B-C9AA-5B33-A934-3630054D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BC </a:t>
            </a:r>
            <a:r>
              <a:rPr lang="it-IT" dirty="0" err="1"/>
              <a:t>change</a:t>
            </a:r>
            <a:endParaRPr lang="it-IT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5F30EA2C-999E-D0EC-4E15-381DBF10A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600932"/>
              </p:ext>
            </p:extLst>
          </p:nvPr>
        </p:nvGraphicFramePr>
        <p:xfrm>
          <a:off x="838200" y="1825625"/>
          <a:ext cx="4212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000">
                  <a:extLst>
                    <a:ext uri="{9D8B030D-6E8A-4147-A177-3AD203B41FA5}">
                      <a16:colId xmlns:a16="http://schemas.microsoft.com/office/drawing/2014/main" val="3057919251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8543137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3261259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Timestep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15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98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7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30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850536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1A8A01AF-7ECC-9EED-0696-3C76F4C01735}"/>
              </a:ext>
            </a:extLst>
          </p:cNvPr>
          <p:cNvSpPr txBox="1"/>
          <p:nvPr/>
        </p:nvSpPr>
        <p:spPr>
          <a:xfrm>
            <a:off x="934720" y="3962400"/>
            <a:ext cx="10302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 vettore BC </a:t>
            </a:r>
            <a:r>
              <a:rPr lang="it-IT" dirty="0" err="1"/>
              <a:t>change</a:t>
            </a:r>
            <a:r>
              <a:rPr lang="it-IT" dirty="0"/>
              <a:t> su </a:t>
            </a:r>
            <a:r>
              <a:rPr lang="it-IT" dirty="0" err="1"/>
              <a:t>matlab</a:t>
            </a:r>
            <a:r>
              <a:rPr lang="it-IT" dirty="0"/>
              <a:t> puoi vedere a quale </a:t>
            </a:r>
            <a:r>
              <a:rPr lang="it-IT" dirty="0" err="1"/>
              <a:t>timestep</a:t>
            </a:r>
            <a:r>
              <a:rPr lang="it-IT" dirty="0"/>
              <a:t> avviene il cambio di BC.</a:t>
            </a:r>
          </a:p>
          <a:p>
            <a:r>
              <a:rPr lang="it-IT" dirty="0"/>
              <a:t>Nella colonna L, ci sono i nodi </a:t>
            </a:r>
            <a:r>
              <a:rPr lang="it-IT" dirty="0" err="1"/>
              <a:t>inizialemte</a:t>
            </a:r>
            <a:r>
              <a:rPr lang="it-IT" dirty="0"/>
              <a:t> L </a:t>
            </a:r>
            <a:r>
              <a:rPr lang="it-IT" dirty="0" err="1"/>
              <a:t>regulated</a:t>
            </a:r>
            <a:r>
              <a:rPr lang="it-IT" dirty="0"/>
              <a:t> che diventano P </a:t>
            </a:r>
            <a:r>
              <a:rPr lang="it-IT" dirty="0" err="1"/>
              <a:t>regulated</a:t>
            </a:r>
            <a:r>
              <a:rPr lang="it-IT" dirty="0"/>
              <a:t>).</a:t>
            </a:r>
          </a:p>
          <a:p>
            <a:r>
              <a:rPr lang="it-IT" dirty="0"/>
              <a:t>Nella colonna P ci sono i nodi P </a:t>
            </a:r>
            <a:r>
              <a:rPr lang="it-IT" dirty="0" err="1"/>
              <a:t>regulated</a:t>
            </a:r>
            <a:r>
              <a:rPr lang="it-IT" dirty="0"/>
              <a:t> che diventano L. </a:t>
            </a:r>
          </a:p>
        </p:txBody>
      </p:sp>
    </p:spTree>
    <p:extLst>
      <p:ext uri="{BB962C8B-B14F-4D97-AF65-F5344CB8AC3E}">
        <p14:creationId xmlns:p14="http://schemas.microsoft.com/office/powerpoint/2010/main" val="17217698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Wingdings</vt:lpstr>
      <vt:lpstr>Tema di Office</vt:lpstr>
      <vt:lpstr>Non Pipe - Nodes</vt:lpstr>
      <vt:lpstr>Struttura dati</vt:lpstr>
      <vt:lpstr>Pressioni nodali</vt:lpstr>
      <vt:lpstr>Mass flow in/out ai nodi</vt:lpstr>
      <vt:lpstr>BC change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Pipe - Nodes</dc:title>
  <dc:creator>Luisa  Di Francesco</dc:creator>
  <cp:lastModifiedBy>Luisa  Di Francesco</cp:lastModifiedBy>
  <cp:revision>2</cp:revision>
  <dcterms:created xsi:type="dcterms:W3CDTF">2024-03-08T15:21:26Z</dcterms:created>
  <dcterms:modified xsi:type="dcterms:W3CDTF">2024-03-08T16:00:06Z</dcterms:modified>
</cp:coreProperties>
</file>