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5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3B24C-85F3-4939-8D41-76C411EEB8B3}" v="68" dt="2025-01-10T09:57:02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 Di Francesco" userId="6d136067-d4bd-481d-911d-e9f76372d7fc" providerId="ADAL" clId="{F0D3B24C-85F3-4939-8D41-76C411EEB8B3}"/>
    <pc:docChg chg="undo custSel addSld modSld sldOrd">
      <pc:chgData name="Luisa  Di Francesco" userId="6d136067-d4bd-481d-911d-e9f76372d7fc" providerId="ADAL" clId="{F0D3B24C-85F3-4939-8D41-76C411EEB8B3}" dt="2025-01-10T09:57:02.280" v="1351"/>
      <pc:docMkLst>
        <pc:docMk/>
      </pc:docMkLst>
      <pc:sldChg chg="modSp new mod">
        <pc:chgData name="Luisa  Di Francesco" userId="6d136067-d4bd-481d-911d-e9f76372d7fc" providerId="ADAL" clId="{F0D3B24C-85F3-4939-8D41-76C411EEB8B3}" dt="2025-01-09T12:54:12.412" v="94" actId="20577"/>
        <pc:sldMkLst>
          <pc:docMk/>
          <pc:sldMk cId="79046732" sldId="256"/>
        </pc:sldMkLst>
        <pc:spChg chg="mod">
          <ac:chgData name="Luisa  Di Francesco" userId="6d136067-d4bd-481d-911d-e9f76372d7fc" providerId="ADAL" clId="{F0D3B24C-85F3-4939-8D41-76C411EEB8B3}" dt="2025-01-09T12:53:35.129" v="76" actId="20577"/>
          <ac:spMkLst>
            <pc:docMk/>
            <pc:sldMk cId="79046732" sldId="256"/>
            <ac:spMk id="2" creationId="{346307F0-6036-3368-058B-5CBA79CD1709}"/>
          </ac:spMkLst>
        </pc:spChg>
        <pc:spChg chg="mod">
          <ac:chgData name="Luisa  Di Francesco" userId="6d136067-d4bd-481d-911d-e9f76372d7fc" providerId="ADAL" clId="{F0D3B24C-85F3-4939-8D41-76C411EEB8B3}" dt="2025-01-09T12:54:12.412" v="94" actId="20577"/>
          <ac:spMkLst>
            <pc:docMk/>
            <pc:sldMk cId="79046732" sldId="256"/>
            <ac:spMk id="3" creationId="{BDD375DB-2B78-C6BC-52B3-E38CA3D52BAC}"/>
          </ac:spMkLst>
        </pc:spChg>
      </pc:sldChg>
      <pc:sldChg chg="addSp delSp modSp new mod">
        <pc:chgData name="Luisa  Di Francesco" userId="6d136067-d4bd-481d-911d-e9f76372d7fc" providerId="ADAL" clId="{F0D3B24C-85F3-4939-8D41-76C411EEB8B3}" dt="2025-01-09T15:45:24.119" v="439" actId="1076"/>
        <pc:sldMkLst>
          <pc:docMk/>
          <pc:sldMk cId="3232514515" sldId="257"/>
        </pc:sldMkLst>
        <pc:spChg chg="mod">
          <ac:chgData name="Luisa  Di Francesco" userId="6d136067-d4bd-481d-911d-e9f76372d7fc" providerId="ADAL" clId="{F0D3B24C-85F3-4939-8D41-76C411EEB8B3}" dt="2025-01-09T12:59:25.141" v="161" actId="20577"/>
          <ac:spMkLst>
            <pc:docMk/>
            <pc:sldMk cId="3232514515" sldId="257"/>
            <ac:spMk id="2" creationId="{80CFB8CE-33BF-34A4-FD38-9D313BD8F541}"/>
          </ac:spMkLst>
        </pc:spChg>
        <pc:spChg chg="del">
          <ac:chgData name="Luisa  Di Francesco" userId="6d136067-d4bd-481d-911d-e9f76372d7fc" providerId="ADAL" clId="{F0D3B24C-85F3-4939-8D41-76C411EEB8B3}" dt="2025-01-09T13:01:28.645" v="180" actId="22"/>
          <ac:spMkLst>
            <pc:docMk/>
            <pc:sldMk cId="3232514515" sldId="257"/>
            <ac:spMk id="3" creationId="{A70D9765-6EA2-52B5-DBB0-76BAF3CCADEF}"/>
          </ac:spMkLst>
        </pc:spChg>
        <pc:spChg chg="add del mod">
          <ac:chgData name="Luisa  Di Francesco" userId="6d136067-d4bd-481d-911d-e9f76372d7fc" providerId="ADAL" clId="{F0D3B24C-85F3-4939-8D41-76C411EEB8B3}" dt="2025-01-09T13:04:13.450" v="189" actId="478"/>
          <ac:spMkLst>
            <pc:docMk/>
            <pc:sldMk cId="3232514515" sldId="257"/>
            <ac:spMk id="6" creationId="{C6BD2252-DC4F-5F70-86E2-3BE4238C9147}"/>
          </ac:spMkLst>
        </pc:spChg>
        <pc:spChg chg="add mod">
          <ac:chgData name="Luisa  Di Francesco" userId="6d136067-d4bd-481d-911d-e9f76372d7fc" providerId="ADAL" clId="{F0D3B24C-85F3-4939-8D41-76C411EEB8B3}" dt="2025-01-09T14:57:40.370" v="217" actId="1076"/>
          <ac:spMkLst>
            <pc:docMk/>
            <pc:sldMk cId="3232514515" sldId="257"/>
            <ac:spMk id="7" creationId="{757073E9-642E-00F9-E12E-5F058318F843}"/>
          </ac:spMkLst>
        </pc:spChg>
        <pc:spChg chg="add mod">
          <ac:chgData name="Luisa  Di Francesco" userId="6d136067-d4bd-481d-911d-e9f76372d7fc" providerId="ADAL" clId="{F0D3B24C-85F3-4939-8D41-76C411EEB8B3}" dt="2025-01-09T14:57:48.031" v="218" actId="1076"/>
          <ac:spMkLst>
            <pc:docMk/>
            <pc:sldMk cId="3232514515" sldId="257"/>
            <ac:spMk id="8" creationId="{4C357686-31D9-0DAB-A420-B7FEF05151BF}"/>
          </ac:spMkLst>
        </pc:spChg>
        <pc:spChg chg="add mod">
          <ac:chgData name="Luisa  Di Francesco" userId="6d136067-d4bd-481d-911d-e9f76372d7fc" providerId="ADAL" clId="{F0D3B24C-85F3-4939-8D41-76C411EEB8B3}" dt="2025-01-09T14:56:40.122" v="214" actId="1076"/>
          <ac:spMkLst>
            <pc:docMk/>
            <pc:sldMk cId="3232514515" sldId="257"/>
            <ac:spMk id="9" creationId="{FB32CC21-1DF4-8482-FF9E-DA45457CC3E4}"/>
          </ac:spMkLst>
        </pc:spChg>
        <pc:spChg chg="add mod">
          <ac:chgData name="Luisa  Di Francesco" userId="6d136067-d4bd-481d-911d-e9f76372d7fc" providerId="ADAL" clId="{F0D3B24C-85F3-4939-8D41-76C411EEB8B3}" dt="2025-01-09T14:56:45.915" v="215" actId="1076"/>
          <ac:spMkLst>
            <pc:docMk/>
            <pc:sldMk cId="3232514515" sldId="257"/>
            <ac:spMk id="10" creationId="{101133B6-F2E2-1D66-F5B2-E62FE2AA0884}"/>
          </ac:spMkLst>
        </pc:spChg>
        <pc:spChg chg="add mod">
          <ac:chgData name="Luisa  Di Francesco" userId="6d136067-d4bd-481d-911d-e9f76372d7fc" providerId="ADAL" clId="{F0D3B24C-85F3-4939-8D41-76C411EEB8B3}" dt="2025-01-09T14:58:05.067" v="219" actId="1076"/>
          <ac:spMkLst>
            <pc:docMk/>
            <pc:sldMk cId="3232514515" sldId="257"/>
            <ac:spMk id="11" creationId="{A6321E62-D33C-9A2F-063A-3370AC145FC6}"/>
          </ac:spMkLst>
        </pc:spChg>
        <pc:spChg chg="add mod">
          <ac:chgData name="Luisa  Di Francesco" userId="6d136067-d4bd-481d-911d-e9f76372d7fc" providerId="ADAL" clId="{F0D3B24C-85F3-4939-8D41-76C411EEB8B3}" dt="2025-01-09T15:45:24.119" v="439" actId="1076"/>
          <ac:spMkLst>
            <pc:docMk/>
            <pc:sldMk cId="3232514515" sldId="257"/>
            <ac:spMk id="12" creationId="{DB8327D9-F8DE-E666-98E6-91DD2D9E73D3}"/>
          </ac:spMkLst>
        </pc:spChg>
        <pc:spChg chg="add mod">
          <ac:chgData name="Luisa  Di Francesco" userId="6d136067-d4bd-481d-911d-e9f76372d7fc" providerId="ADAL" clId="{F0D3B24C-85F3-4939-8D41-76C411EEB8B3}" dt="2025-01-09T15:09:04.584" v="415" actId="1076"/>
          <ac:spMkLst>
            <pc:docMk/>
            <pc:sldMk cId="3232514515" sldId="257"/>
            <ac:spMk id="14" creationId="{048C838E-23CF-B82D-3B5F-CF8E1A963983}"/>
          </ac:spMkLst>
        </pc:spChg>
        <pc:spChg chg="add mod">
          <ac:chgData name="Luisa  Di Francesco" userId="6d136067-d4bd-481d-911d-e9f76372d7fc" providerId="ADAL" clId="{F0D3B24C-85F3-4939-8D41-76C411EEB8B3}" dt="2025-01-09T15:00:25.091" v="231"/>
          <ac:spMkLst>
            <pc:docMk/>
            <pc:sldMk cId="3232514515" sldId="257"/>
            <ac:spMk id="15" creationId="{71B9A5A0-6FD8-C8CC-FCDC-45AB180C6D97}"/>
          </ac:spMkLst>
        </pc:spChg>
        <pc:spChg chg="add mod">
          <ac:chgData name="Luisa  Di Francesco" userId="6d136067-d4bd-481d-911d-e9f76372d7fc" providerId="ADAL" clId="{F0D3B24C-85F3-4939-8D41-76C411EEB8B3}" dt="2025-01-09T15:09:04.584" v="415" actId="1076"/>
          <ac:spMkLst>
            <pc:docMk/>
            <pc:sldMk cId="3232514515" sldId="257"/>
            <ac:spMk id="16" creationId="{DEE54D53-F9BB-B90E-376B-744DAA17F376}"/>
          </ac:spMkLst>
        </pc:spChg>
        <pc:spChg chg="add mod">
          <ac:chgData name="Luisa  Di Francesco" userId="6d136067-d4bd-481d-911d-e9f76372d7fc" providerId="ADAL" clId="{F0D3B24C-85F3-4939-8D41-76C411EEB8B3}" dt="2025-01-09T15:09:04.584" v="415" actId="1076"/>
          <ac:spMkLst>
            <pc:docMk/>
            <pc:sldMk cId="3232514515" sldId="257"/>
            <ac:spMk id="17" creationId="{7630C77E-9D76-12CA-922F-9DBDDB96FD52}"/>
          </ac:spMkLst>
        </pc:spChg>
        <pc:spChg chg="add mod">
          <ac:chgData name="Luisa  Di Francesco" userId="6d136067-d4bd-481d-911d-e9f76372d7fc" providerId="ADAL" clId="{F0D3B24C-85F3-4939-8D41-76C411EEB8B3}" dt="2025-01-09T15:09:04.584" v="415" actId="1076"/>
          <ac:spMkLst>
            <pc:docMk/>
            <pc:sldMk cId="3232514515" sldId="257"/>
            <ac:spMk id="18" creationId="{7D2FF21C-B8A8-8327-687B-7C88AC3D42F2}"/>
          </ac:spMkLst>
        </pc:spChg>
        <pc:spChg chg="add mod">
          <ac:chgData name="Luisa  Di Francesco" userId="6d136067-d4bd-481d-911d-e9f76372d7fc" providerId="ADAL" clId="{F0D3B24C-85F3-4939-8D41-76C411EEB8B3}" dt="2025-01-09T15:39:34.921" v="419" actId="1076"/>
          <ac:spMkLst>
            <pc:docMk/>
            <pc:sldMk cId="3232514515" sldId="257"/>
            <ac:spMk id="19" creationId="{902E20BB-7656-2768-B0C0-4A0ACF1498E3}"/>
          </ac:spMkLst>
        </pc:spChg>
        <pc:spChg chg="add mod">
          <ac:chgData name="Luisa  Di Francesco" userId="6d136067-d4bd-481d-911d-e9f76372d7fc" providerId="ADAL" clId="{F0D3B24C-85F3-4939-8D41-76C411EEB8B3}" dt="2025-01-09T15:39:51.464" v="421" actId="1076"/>
          <ac:spMkLst>
            <pc:docMk/>
            <pc:sldMk cId="3232514515" sldId="257"/>
            <ac:spMk id="20" creationId="{0DC233B0-F79D-B761-FC51-9E16201AFCB8}"/>
          </ac:spMkLst>
        </pc:spChg>
        <pc:spChg chg="add mod">
          <ac:chgData name="Luisa  Di Francesco" userId="6d136067-d4bd-481d-911d-e9f76372d7fc" providerId="ADAL" clId="{F0D3B24C-85F3-4939-8D41-76C411EEB8B3}" dt="2025-01-09T15:40:06.976" v="423" actId="1076"/>
          <ac:spMkLst>
            <pc:docMk/>
            <pc:sldMk cId="3232514515" sldId="257"/>
            <ac:spMk id="21" creationId="{D7D97785-F462-AAA6-DE07-2C6A92803D8F}"/>
          </ac:spMkLst>
        </pc:spChg>
        <pc:spChg chg="add mod">
          <ac:chgData name="Luisa  Di Francesco" userId="6d136067-d4bd-481d-911d-e9f76372d7fc" providerId="ADAL" clId="{F0D3B24C-85F3-4939-8D41-76C411EEB8B3}" dt="2025-01-09T15:40:17.783" v="425" actId="1076"/>
          <ac:spMkLst>
            <pc:docMk/>
            <pc:sldMk cId="3232514515" sldId="257"/>
            <ac:spMk id="22" creationId="{BCEF6A66-42D2-4255-2368-02CCCAE732C1}"/>
          </ac:spMkLst>
        </pc:spChg>
        <pc:spChg chg="add mod">
          <ac:chgData name="Luisa  Di Francesco" userId="6d136067-d4bd-481d-911d-e9f76372d7fc" providerId="ADAL" clId="{F0D3B24C-85F3-4939-8D41-76C411EEB8B3}" dt="2025-01-09T15:40:23.526" v="427" actId="1076"/>
          <ac:spMkLst>
            <pc:docMk/>
            <pc:sldMk cId="3232514515" sldId="257"/>
            <ac:spMk id="23" creationId="{0E72843D-34BB-D452-CFD7-48721411EAD6}"/>
          </ac:spMkLst>
        </pc:spChg>
        <pc:graphicFrameChg chg="add mod modGraphic">
          <ac:chgData name="Luisa  Di Francesco" userId="6d136067-d4bd-481d-911d-e9f76372d7fc" providerId="ADAL" clId="{F0D3B24C-85F3-4939-8D41-76C411EEB8B3}" dt="2025-01-09T15:09:04.584" v="415" actId="1076"/>
          <ac:graphicFrameMkLst>
            <pc:docMk/>
            <pc:sldMk cId="3232514515" sldId="257"/>
            <ac:graphicFrameMk id="13" creationId="{DFA4FF8A-E3A4-24F8-C557-D805A07D2B45}"/>
          </ac:graphicFrameMkLst>
        </pc:graphicFrameChg>
        <pc:picChg chg="add mod ord">
          <ac:chgData name="Luisa  Di Francesco" userId="6d136067-d4bd-481d-911d-e9f76372d7fc" providerId="ADAL" clId="{F0D3B24C-85F3-4939-8D41-76C411EEB8B3}" dt="2025-01-09T15:39:13.256" v="417" actId="1076"/>
          <ac:picMkLst>
            <pc:docMk/>
            <pc:sldMk cId="3232514515" sldId="257"/>
            <ac:picMk id="5" creationId="{1AD1CFD4-B4B5-A2A2-BC14-9A27520E6B17}"/>
          </ac:picMkLst>
        </pc:picChg>
      </pc:sldChg>
      <pc:sldChg chg="addSp delSp modSp new mod modClrScheme chgLayout">
        <pc:chgData name="Luisa  Di Francesco" userId="6d136067-d4bd-481d-911d-e9f76372d7fc" providerId="ADAL" clId="{F0D3B24C-85F3-4939-8D41-76C411EEB8B3}" dt="2025-01-10T09:44:30.622" v="1317"/>
        <pc:sldMkLst>
          <pc:docMk/>
          <pc:sldMk cId="2134692001" sldId="258"/>
        </pc:sldMkLst>
        <pc:spChg chg="mod ord">
          <ac:chgData name="Luisa  Di Francesco" userId="6d136067-d4bd-481d-911d-e9f76372d7fc" providerId="ADAL" clId="{F0D3B24C-85F3-4939-8D41-76C411EEB8B3}" dt="2025-01-10T09:43:28.044" v="1313" actId="700"/>
          <ac:spMkLst>
            <pc:docMk/>
            <pc:sldMk cId="2134692001" sldId="258"/>
            <ac:spMk id="2" creationId="{6CEE8495-D55F-A045-3A47-DD5EB15DF608}"/>
          </ac:spMkLst>
        </pc:spChg>
        <pc:spChg chg="del mod ord">
          <ac:chgData name="Luisa  Di Francesco" userId="6d136067-d4bd-481d-911d-e9f76372d7fc" providerId="ADAL" clId="{F0D3B24C-85F3-4939-8D41-76C411EEB8B3}" dt="2025-01-10T09:43:28.044" v="1313" actId="700"/>
          <ac:spMkLst>
            <pc:docMk/>
            <pc:sldMk cId="2134692001" sldId="258"/>
            <ac:spMk id="3" creationId="{0C30DA02-F278-1E5F-BEEF-716932EDDF44}"/>
          </ac:spMkLst>
        </pc:spChg>
        <pc:spChg chg="add del mod ord">
          <ac:chgData name="Luisa  Di Francesco" userId="6d136067-d4bd-481d-911d-e9f76372d7fc" providerId="ADAL" clId="{F0D3B24C-85F3-4939-8D41-76C411EEB8B3}" dt="2025-01-10T09:43:30.758" v="1315"/>
          <ac:spMkLst>
            <pc:docMk/>
            <pc:sldMk cId="2134692001" sldId="258"/>
            <ac:spMk id="4" creationId="{B1762B2D-4B99-0B16-6C63-6E046D32A1FB}"/>
          </ac:spMkLst>
        </pc:spChg>
        <pc:spChg chg="add del mod ord">
          <ac:chgData name="Luisa  Di Francesco" userId="6d136067-d4bd-481d-911d-e9f76372d7fc" providerId="ADAL" clId="{F0D3B24C-85F3-4939-8D41-76C411EEB8B3}" dt="2025-01-10T09:44:30.622" v="1317"/>
          <ac:spMkLst>
            <pc:docMk/>
            <pc:sldMk cId="2134692001" sldId="258"/>
            <ac:spMk id="5" creationId="{06BEBE67-2EEA-8CDC-5C04-3948A67219C5}"/>
          </ac:spMkLst>
        </pc:spChg>
        <pc:graphicFrameChg chg="add mod">
          <ac:chgData name="Luisa  Di Francesco" userId="6d136067-d4bd-481d-911d-e9f76372d7fc" providerId="ADAL" clId="{F0D3B24C-85F3-4939-8D41-76C411EEB8B3}" dt="2025-01-10T09:43:30.758" v="1315"/>
          <ac:graphicFrameMkLst>
            <pc:docMk/>
            <pc:sldMk cId="2134692001" sldId="258"/>
            <ac:graphicFrameMk id="6" creationId="{5F1BB927-614E-11B0-BF04-82849DEDA2AB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4:30.622" v="1317"/>
          <ac:graphicFrameMkLst>
            <pc:docMk/>
            <pc:sldMk cId="2134692001" sldId="258"/>
            <ac:graphicFrameMk id="7" creationId="{A402F7F3-2D7F-446F-9670-74A0B0DE5BF0}"/>
          </ac:graphicFrameMkLst>
        </pc:graphicFrameChg>
      </pc:sldChg>
      <pc:sldChg chg="modSp new mod ord">
        <pc:chgData name="Luisa  Di Francesco" userId="6d136067-d4bd-481d-911d-e9f76372d7fc" providerId="ADAL" clId="{F0D3B24C-85F3-4939-8D41-76C411EEB8B3}" dt="2025-01-10T09:09:46.485" v="1007" actId="20577"/>
        <pc:sldMkLst>
          <pc:docMk/>
          <pc:sldMk cId="2950220917" sldId="259"/>
        </pc:sldMkLst>
        <pc:spChg chg="mod">
          <ac:chgData name="Luisa  Di Francesco" userId="6d136067-d4bd-481d-911d-e9f76372d7fc" providerId="ADAL" clId="{F0D3B24C-85F3-4939-8D41-76C411EEB8B3}" dt="2025-01-10T09:09:46.485" v="1007" actId="20577"/>
          <ac:spMkLst>
            <pc:docMk/>
            <pc:sldMk cId="2950220917" sldId="259"/>
            <ac:spMk id="2" creationId="{3FECF9BF-860D-CA28-BAD0-31A8FF84045F}"/>
          </ac:spMkLst>
        </pc:spChg>
        <pc:spChg chg="mod">
          <ac:chgData name="Luisa  Di Francesco" userId="6d136067-d4bd-481d-911d-e9f76372d7fc" providerId="ADAL" clId="{F0D3B24C-85F3-4939-8D41-76C411EEB8B3}" dt="2025-01-10T09:09:19.941" v="991" actId="14100"/>
          <ac:spMkLst>
            <pc:docMk/>
            <pc:sldMk cId="2950220917" sldId="259"/>
            <ac:spMk id="3" creationId="{4B43C3D0-4DCC-F9F0-B2C0-80CBE44C1449}"/>
          </ac:spMkLst>
        </pc:spChg>
      </pc:sldChg>
      <pc:sldChg chg="addSp delSp modSp add mod modClrScheme chgLayout">
        <pc:chgData name="Luisa  Di Francesco" userId="6d136067-d4bd-481d-911d-e9f76372d7fc" providerId="ADAL" clId="{F0D3B24C-85F3-4939-8D41-76C411EEB8B3}" dt="2025-01-09T15:45:04.114" v="438"/>
        <pc:sldMkLst>
          <pc:docMk/>
          <pc:sldMk cId="93153027" sldId="260"/>
        </pc:sldMkLst>
        <pc:spChg chg="mod ord">
          <ac:chgData name="Luisa  Di Francesco" userId="6d136067-d4bd-481d-911d-e9f76372d7fc" providerId="ADAL" clId="{F0D3B24C-85F3-4939-8D41-76C411EEB8B3}" dt="2025-01-09T15:43:58.906" v="431" actId="700"/>
          <ac:spMkLst>
            <pc:docMk/>
            <pc:sldMk cId="93153027" sldId="260"/>
            <ac:spMk id="2" creationId="{53239E88-5D8C-FF2A-D8DE-01702E6B4D43}"/>
          </ac:spMkLst>
        </pc:spChg>
        <pc:spChg chg="add del mod ord">
          <ac:chgData name="Luisa  Di Francesco" userId="6d136067-d4bd-481d-911d-e9f76372d7fc" providerId="ADAL" clId="{F0D3B24C-85F3-4939-8D41-76C411EEB8B3}" dt="2025-01-09T15:43:58.906" v="431" actId="700"/>
          <ac:spMkLst>
            <pc:docMk/>
            <pc:sldMk cId="93153027" sldId="260"/>
            <ac:spMk id="3" creationId="{BEE239C2-AE71-E83A-4C13-710E18CD8B77}"/>
          </ac:spMkLst>
        </pc:spChg>
        <pc:spChg chg="add mod ord">
          <ac:chgData name="Luisa  Di Francesco" userId="6d136067-d4bd-481d-911d-e9f76372d7fc" providerId="ADAL" clId="{F0D3B24C-85F3-4939-8D41-76C411EEB8B3}" dt="2025-01-09T15:43:58.906" v="431" actId="700"/>
          <ac:spMkLst>
            <pc:docMk/>
            <pc:sldMk cId="93153027" sldId="260"/>
            <ac:spMk id="5" creationId="{136E4CF7-7089-A7D7-9F19-378D6314EF0E}"/>
          </ac:spMkLst>
        </pc:spChg>
        <pc:spChg chg="add del mod ord">
          <ac:chgData name="Luisa  Di Francesco" userId="6d136067-d4bd-481d-911d-e9f76372d7fc" providerId="ADAL" clId="{F0D3B24C-85F3-4939-8D41-76C411EEB8B3}" dt="2025-01-09T15:44:02.569" v="433"/>
          <ac:spMkLst>
            <pc:docMk/>
            <pc:sldMk cId="93153027" sldId="260"/>
            <ac:spMk id="6" creationId="{0C4EDF88-2113-7EE0-AFD5-983FF455559C}"/>
          </ac:spMkLst>
        </pc:spChg>
        <pc:spChg chg="add mod ord">
          <ac:chgData name="Luisa  Di Francesco" userId="6d136067-d4bd-481d-911d-e9f76372d7fc" providerId="ADAL" clId="{F0D3B24C-85F3-4939-8D41-76C411EEB8B3}" dt="2025-01-09T15:43:58.906" v="431" actId="700"/>
          <ac:spMkLst>
            <pc:docMk/>
            <pc:sldMk cId="93153027" sldId="260"/>
            <ac:spMk id="7" creationId="{8AE89E6D-705D-1E97-F5F2-E9E5E321D83F}"/>
          </ac:spMkLst>
        </pc:spChg>
        <pc:spChg chg="add del mod ord">
          <ac:chgData name="Luisa  Di Francesco" userId="6d136067-d4bd-481d-911d-e9f76372d7fc" providerId="ADAL" clId="{F0D3B24C-85F3-4939-8D41-76C411EEB8B3}" dt="2025-01-09T15:45:04.114" v="438"/>
          <ac:spMkLst>
            <pc:docMk/>
            <pc:sldMk cId="93153027" sldId="260"/>
            <ac:spMk id="8" creationId="{581D165F-7CE0-3CE2-D2DB-4BFB228CED8C}"/>
          </ac:spMkLst>
        </pc:spChg>
        <pc:graphicFrameChg chg="add mod">
          <ac:chgData name="Luisa  Di Francesco" userId="6d136067-d4bd-481d-911d-e9f76372d7fc" providerId="ADAL" clId="{F0D3B24C-85F3-4939-8D41-76C411EEB8B3}" dt="2025-01-09T15:43:52.144" v="430"/>
          <ac:graphicFrameMkLst>
            <pc:docMk/>
            <pc:sldMk cId="93153027" sldId="260"/>
            <ac:graphicFrameMk id="4" creationId="{5472F838-B866-D979-A842-0BE5DF04CB37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09T15:44:02.569" v="433"/>
          <ac:graphicFrameMkLst>
            <pc:docMk/>
            <pc:sldMk cId="93153027" sldId="260"/>
            <ac:graphicFrameMk id="9" creationId="{5472F838-B866-D979-A842-0BE5DF04CB37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09T15:44:27.732" v="436"/>
          <ac:graphicFrameMkLst>
            <pc:docMk/>
            <pc:sldMk cId="93153027" sldId="260"/>
            <ac:graphicFrameMk id="10" creationId="{0955CC2E-A8F6-C67F-34E2-68BA084B4DF4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09T15:45:04.114" v="438"/>
          <ac:graphicFrameMkLst>
            <pc:docMk/>
            <pc:sldMk cId="93153027" sldId="260"/>
            <ac:graphicFrameMk id="11" creationId="{0955CC2E-A8F6-C67F-34E2-68BA084B4DF4}"/>
          </ac:graphicFrameMkLst>
        </pc:graphicFrameChg>
      </pc:sldChg>
      <pc:sldChg chg="addSp delSp modSp add mod modClrScheme chgLayout">
        <pc:chgData name="Luisa  Di Francesco" userId="6d136067-d4bd-481d-911d-e9f76372d7fc" providerId="ADAL" clId="{F0D3B24C-85F3-4939-8D41-76C411EEB8B3}" dt="2025-01-10T09:56:25.196" v="1348"/>
        <pc:sldMkLst>
          <pc:docMk/>
          <pc:sldMk cId="4236790371" sldId="261"/>
        </pc:sldMkLst>
        <pc:spChg chg="mod ord">
          <ac:chgData name="Luisa  Di Francesco" userId="6d136067-d4bd-481d-911d-e9f76372d7fc" providerId="ADAL" clId="{F0D3B24C-85F3-4939-8D41-76C411EEB8B3}" dt="2025-01-10T09:47:03.107" v="1318" actId="700"/>
          <ac:spMkLst>
            <pc:docMk/>
            <pc:sldMk cId="4236790371" sldId="261"/>
            <ac:spMk id="2" creationId="{6D6DD4B8-57F9-7A15-281C-DB56714349A9}"/>
          </ac:spMkLst>
        </pc:spChg>
        <pc:spChg chg="del mod ord">
          <ac:chgData name="Luisa  Di Francesco" userId="6d136067-d4bd-481d-911d-e9f76372d7fc" providerId="ADAL" clId="{F0D3B24C-85F3-4939-8D41-76C411EEB8B3}" dt="2025-01-10T09:47:03.107" v="1318" actId="700"/>
          <ac:spMkLst>
            <pc:docMk/>
            <pc:sldMk cId="4236790371" sldId="261"/>
            <ac:spMk id="3" creationId="{BB1C8756-280B-E0F9-4793-D87B1D764FD1}"/>
          </ac:spMkLst>
        </pc:spChg>
        <pc:spChg chg="add del mod ord">
          <ac:chgData name="Luisa  Di Francesco" userId="6d136067-d4bd-481d-911d-e9f76372d7fc" providerId="ADAL" clId="{F0D3B24C-85F3-4939-8D41-76C411EEB8B3}" dt="2025-01-10T09:47:22.484" v="1322"/>
          <ac:spMkLst>
            <pc:docMk/>
            <pc:sldMk cId="4236790371" sldId="261"/>
            <ac:spMk id="4" creationId="{F0529D23-370B-F4EB-8B82-CDA84662B3D1}"/>
          </ac:spMkLst>
        </pc:spChg>
        <pc:spChg chg="add del mod ord">
          <ac:chgData name="Luisa  Di Francesco" userId="6d136067-d4bd-481d-911d-e9f76372d7fc" providerId="ADAL" clId="{F0D3B24C-85F3-4939-8D41-76C411EEB8B3}" dt="2025-01-10T09:47:04.856" v="1320"/>
          <ac:spMkLst>
            <pc:docMk/>
            <pc:sldMk cId="4236790371" sldId="261"/>
            <ac:spMk id="5" creationId="{6C1C9C86-6DB1-7455-E700-3B8413DC69BA}"/>
          </ac:spMkLst>
        </pc:spChg>
        <pc:graphicFrameChg chg="add mod">
          <ac:chgData name="Luisa  Di Francesco" userId="6d136067-d4bd-481d-911d-e9f76372d7fc" providerId="ADAL" clId="{F0D3B24C-85F3-4939-8D41-76C411EEB8B3}" dt="2025-01-10T09:56:25.196" v="1348"/>
          <ac:graphicFrameMkLst>
            <pc:docMk/>
            <pc:sldMk cId="4236790371" sldId="261"/>
            <ac:graphicFrameMk id="6" creationId="{3B46FA56-3CEA-4300-B372-3D207236183F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7:22.484" v="1322"/>
          <ac:graphicFrameMkLst>
            <pc:docMk/>
            <pc:sldMk cId="4236790371" sldId="261"/>
            <ac:graphicFrameMk id="7" creationId="{C51ADF48-7096-FABF-1F02-30C579BCEF2E}"/>
          </ac:graphicFrameMkLst>
        </pc:graphicFrameChg>
      </pc:sldChg>
      <pc:sldChg chg="addSp delSp modSp add mod modClrScheme chgLayout">
        <pc:chgData name="Luisa  Di Francesco" userId="6d136067-d4bd-481d-911d-e9f76372d7fc" providerId="ADAL" clId="{F0D3B24C-85F3-4939-8D41-76C411EEB8B3}" dt="2025-01-10T09:56:37.314" v="1349"/>
        <pc:sldMkLst>
          <pc:docMk/>
          <pc:sldMk cId="819579860" sldId="262"/>
        </pc:sldMkLst>
        <pc:spChg chg="mod ord">
          <ac:chgData name="Luisa  Di Francesco" userId="6d136067-d4bd-481d-911d-e9f76372d7fc" providerId="ADAL" clId="{F0D3B24C-85F3-4939-8D41-76C411EEB8B3}" dt="2025-01-10T09:49:40.051" v="1324" actId="700"/>
          <ac:spMkLst>
            <pc:docMk/>
            <pc:sldMk cId="819579860" sldId="262"/>
            <ac:spMk id="2" creationId="{7DF19445-3FA6-4AE8-356F-65C20CCE681A}"/>
          </ac:spMkLst>
        </pc:spChg>
        <pc:spChg chg="del mod ord">
          <ac:chgData name="Luisa  Di Francesco" userId="6d136067-d4bd-481d-911d-e9f76372d7fc" providerId="ADAL" clId="{F0D3B24C-85F3-4939-8D41-76C411EEB8B3}" dt="2025-01-10T09:49:36.719" v="1323" actId="700"/>
          <ac:spMkLst>
            <pc:docMk/>
            <pc:sldMk cId="819579860" sldId="262"/>
            <ac:spMk id="3" creationId="{9B89CE42-C0F3-6976-1339-9672A6DC19A0}"/>
          </ac:spMkLst>
        </pc:spChg>
        <pc:spChg chg="add del mod ord">
          <ac:chgData name="Luisa  Di Francesco" userId="6d136067-d4bd-481d-911d-e9f76372d7fc" providerId="ADAL" clId="{F0D3B24C-85F3-4939-8D41-76C411EEB8B3}" dt="2025-01-10T09:49:40.051" v="1324" actId="700"/>
          <ac:spMkLst>
            <pc:docMk/>
            <pc:sldMk cId="819579860" sldId="262"/>
            <ac:spMk id="4" creationId="{08F75804-BC0B-6B68-C394-A8C1F8846070}"/>
          </ac:spMkLst>
        </pc:spChg>
        <pc:spChg chg="add del mod ord">
          <ac:chgData name="Luisa  Di Francesco" userId="6d136067-d4bd-481d-911d-e9f76372d7fc" providerId="ADAL" clId="{F0D3B24C-85F3-4939-8D41-76C411EEB8B3}" dt="2025-01-10T09:49:40.051" v="1324" actId="700"/>
          <ac:spMkLst>
            <pc:docMk/>
            <pc:sldMk cId="819579860" sldId="262"/>
            <ac:spMk id="5" creationId="{13CA5A4B-8A5F-C305-C2DF-83B3481E93CD}"/>
          </ac:spMkLst>
        </pc:spChg>
        <pc:spChg chg="add del mod ord">
          <ac:chgData name="Luisa  Di Francesco" userId="6d136067-d4bd-481d-911d-e9f76372d7fc" providerId="ADAL" clId="{F0D3B24C-85F3-4939-8D41-76C411EEB8B3}" dt="2025-01-10T09:49:40.051" v="1324" actId="700"/>
          <ac:spMkLst>
            <pc:docMk/>
            <pc:sldMk cId="819579860" sldId="262"/>
            <ac:spMk id="6" creationId="{E294087B-3B99-688F-5ABC-DF7676DCF274}"/>
          </ac:spMkLst>
        </pc:spChg>
        <pc:spChg chg="add del mod ord">
          <ac:chgData name="Luisa  Di Francesco" userId="6d136067-d4bd-481d-911d-e9f76372d7fc" providerId="ADAL" clId="{F0D3B24C-85F3-4939-8D41-76C411EEB8B3}" dt="2025-01-10T09:49:40.051" v="1324" actId="700"/>
          <ac:spMkLst>
            <pc:docMk/>
            <pc:sldMk cId="819579860" sldId="262"/>
            <ac:spMk id="7" creationId="{F453173E-9F4B-CA31-3D23-B6E3E4B0C3A0}"/>
          </ac:spMkLst>
        </pc:spChg>
        <pc:spChg chg="add del mod ord">
          <ac:chgData name="Luisa  Di Francesco" userId="6d136067-d4bd-481d-911d-e9f76372d7fc" providerId="ADAL" clId="{F0D3B24C-85F3-4939-8D41-76C411EEB8B3}" dt="2025-01-10T09:49:55.615" v="1328"/>
          <ac:spMkLst>
            <pc:docMk/>
            <pc:sldMk cId="819579860" sldId="262"/>
            <ac:spMk id="8" creationId="{47D05D41-8C3F-5E27-8391-EFF352401DAA}"/>
          </ac:spMkLst>
        </pc:spChg>
        <pc:spChg chg="add del mod ord">
          <ac:chgData name="Luisa  Di Francesco" userId="6d136067-d4bd-481d-911d-e9f76372d7fc" providerId="ADAL" clId="{F0D3B24C-85F3-4939-8D41-76C411EEB8B3}" dt="2025-01-10T09:49:41.857" v="1326"/>
          <ac:spMkLst>
            <pc:docMk/>
            <pc:sldMk cId="819579860" sldId="262"/>
            <ac:spMk id="9" creationId="{F338B66D-8BA4-D27E-B165-A61B8FD361BC}"/>
          </ac:spMkLst>
        </pc:spChg>
        <pc:graphicFrameChg chg="add mod">
          <ac:chgData name="Luisa  Di Francesco" userId="6d136067-d4bd-481d-911d-e9f76372d7fc" providerId="ADAL" clId="{F0D3B24C-85F3-4939-8D41-76C411EEB8B3}" dt="2025-01-10T09:56:37.314" v="1349"/>
          <ac:graphicFrameMkLst>
            <pc:docMk/>
            <pc:sldMk cId="819579860" sldId="262"/>
            <ac:graphicFrameMk id="10" creationId="{F3C91167-AF99-4DAA-CE91-77CD7494EED5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9:55.615" v="1328"/>
          <ac:graphicFrameMkLst>
            <pc:docMk/>
            <pc:sldMk cId="819579860" sldId="262"/>
            <ac:graphicFrameMk id="11" creationId="{C51ADF48-7096-FABF-1F02-30C579BCEF2E}"/>
          </ac:graphicFrameMkLst>
        </pc:graphicFrameChg>
      </pc:sldChg>
      <pc:sldChg chg="addSp delSp modSp add mod modClrScheme chgLayout">
        <pc:chgData name="Luisa  Di Francesco" userId="6d136067-d4bd-481d-911d-e9f76372d7fc" providerId="ADAL" clId="{F0D3B24C-85F3-4939-8D41-76C411EEB8B3}" dt="2025-01-10T09:56:50.152" v="1350"/>
        <pc:sldMkLst>
          <pc:docMk/>
          <pc:sldMk cId="2007819448" sldId="263"/>
        </pc:sldMkLst>
        <pc:spChg chg="mod ord">
          <ac:chgData name="Luisa  Di Francesco" userId="6d136067-d4bd-481d-911d-e9f76372d7fc" providerId="ADAL" clId="{F0D3B24C-85F3-4939-8D41-76C411EEB8B3}" dt="2025-01-10T09:51:53.614" v="1329" actId="700"/>
          <ac:spMkLst>
            <pc:docMk/>
            <pc:sldMk cId="2007819448" sldId="263"/>
            <ac:spMk id="2" creationId="{2BDEAD1B-8A64-3445-3192-795251BDD317}"/>
          </ac:spMkLst>
        </pc:spChg>
        <pc:spChg chg="del mod ord">
          <ac:chgData name="Luisa  Di Francesco" userId="6d136067-d4bd-481d-911d-e9f76372d7fc" providerId="ADAL" clId="{F0D3B24C-85F3-4939-8D41-76C411EEB8B3}" dt="2025-01-10T09:51:53.614" v="1329" actId="700"/>
          <ac:spMkLst>
            <pc:docMk/>
            <pc:sldMk cId="2007819448" sldId="263"/>
            <ac:spMk id="3" creationId="{56176063-A5A8-3894-A127-CDB6E915F3C1}"/>
          </ac:spMkLst>
        </pc:spChg>
        <pc:spChg chg="add del mod ord">
          <ac:chgData name="Luisa  Di Francesco" userId="6d136067-d4bd-481d-911d-e9f76372d7fc" providerId="ADAL" clId="{F0D3B24C-85F3-4939-8D41-76C411EEB8B3}" dt="2025-01-10T09:52:49.274" v="1333"/>
          <ac:spMkLst>
            <pc:docMk/>
            <pc:sldMk cId="2007819448" sldId="263"/>
            <ac:spMk id="4" creationId="{558C2192-5732-A2C8-6D2B-9FFC1B888DDF}"/>
          </ac:spMkLst>
        </pc:spChg>
        <pc:spChg chg="add del mod ord">
          <ac:chgData name="Luisa  Di Francesco" userId="6d136067-d4bd-481d-911d-e9f76372d7fc" providerId="ADAL" clId="{F0D3B24C-85F3-4939-8D41-76C411EEB8B3}" dt="2025-01-10T09:51:55.871" v="1331"/>
          <ac:spMkLst>
            <pc:docMk/>
            <pc:sldMk cId="2007819448" sldId="263"/>
            <ac:spMk id="5" creationId="{F10D3D87-5361-A44B-AEDD-6E62C46A1847}"/>
          </ac:spMkLst>
        </pc:spChg>
        <pc:graphicFrameChg chg="add mod">
          <ac:chgData name="Luisa  Di Francesco" userId="6d136067-d4bd-481d-911d-e9f76372d7fc" providerId="ADAL" clId="{F0D3B24C-85F3-4939-8D41-76C411EEB8B3}" dt="2025-01-10T09:56:50.152" v="1350"/>
          <ac:graphicFrameMkLst>
            <pc:docMk/>
            <pc:sldMk cId="2007819448" sldId="263"/>
            <ac:graphicFrameMk id="6" creationId="{E47C529A-7C4D-B814-6AD7-29EB91989B56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52:49.274" v="1333"/>
          <ac:graphicFrameMkLst>
            <pc:docMk/>
            <pc:sldMk cId="2007819448" sldId="263"/>
            <ac:graphicFrameMk id="7" creationId="{C51ADF48-7096-FABF-1F02-30C579BCEF2E}"/>
          </ac:graphicFrameMkLst>
        </pc:graphicFrameChg>
      </pc:sldChg>
      <pc:sldChg chg="addSp delSp modSp add mod modClrScheme chgLayout">
        <pc:chgData name="Luisa  Di Francesco" userId="6d136067-d4bd-481d-911d-e9f76372d7fc" providerId="ADAL" clId="{F0D3B24C-85F3-4939-8D41-76C411EEB8B3}" dt="2025-01-10T09:57:02.280" v="1351"/>
        <pc:sldMkLst>
          <pc:docMk/>
          <pc:sldMk cId="4145820342" sldId="264"/>
        </pc:sldMkLst>
        <pc:spChg chg="mod ord">
          <ac:chgData name="Luisa  Di Francesco" userId="6d136067-d4bd-481d-911d-e9f76372d7fc" providerId="ADAL" clId="{F0D3B24C-85F3-4939-8D41-76C411EEB8B3}" dt="2025-01-10T09:53:09.303" v="1340" actId="700"/>
          <ac:spMkLst>
            <pc:docMk/>
            <pc:sldMk cId="4145820342" sldId="264"/>
            <ac:spMk id="2" creationId="{9174949D-B53D-B9A9-6D65-8DB31E0D028E}"/>
          </ac:spMkLst>
        </pc:spChg>
        <pc:spChg chg="del mod ord">
          <ac:chgData name="Luisa  Di Francesco" userId="6d136067-d4bd-481d-911d-e9f76372d7fc" providerId="ADAL" clId="{F0D3B24C-85F3-4939-8D41-76C411EEB8B3}" dt="2025-01-10T09:53:09.303" v="1340" actId="700"/>
          <ac:spMkLst>
            <pc:docMk/>
            <pc:sldMk cId="4145820342" sldId="264"/>
            <ac:spMk id="3" creationId="{5338B4DC-6451-67A5-C92C-350ACDC493F1}"/>
          </ac:spMkLst>
        </pc:spChg>
        <pc:spChg chg="add del mod ord">
          <ac:chgData name="Luisa  Di Francesco" userId="6d136067-d4bd-481d-911d-e9f76372d7fc" providerId="ADAL" clId="{F0D3B24C-85F3-4939-8D41-76C411EEB8B3}" dt="2025-01-10T09:55:18.238" v="1344"/>
          <ac:spMkLst>
            <pc:docMk/>
            <pc:sldMk cId="4145820342" sldId="264"/>
            <ac:spMk id="4" creationId="{B9D6EBD1-1B3F-C8DA-786C-92CF4455C1EA}"/>
          </ac:spMkLst>
        </pc:spChg>
        <pc:spChg chg="add del mod ord">
          <ac:chgData name="Luisa  Di Francesco" userId="6d136067-d4bd-481d-911d-e9f76372d7fc" providerId="ADAL" clId="{F0D3B24C-85F3-4939-8D41-76C411EEB8B3}" dt="2025-01-10T09:55:06.076" v="1342"/>
          <ac:spMkLst>
            <pc:docMk/>
            <pc:sldMk cId="4145820342" sldId="264"/>
            <ac:spMk id="5" creationId="{4A374526-629F-5FE7-4245-ED17CC1C61D7}"/>
          </ac:spMkLst>
        </pc:spChg>
        <pc:graphicFrameChg chg="add mod">
          <ac:chgData name="Luisa  Di Francesco" userId="6d136067-d4bd-481d-911d-e9f76372d7fc" providerId="ADAL" clId="{F0D3B24C-85F3-4939-8D41-76C411EEB8B3}" dt="2025-01-10T09:57:02.280" v="1351"/>
          <ac:graphicFrameMkLst>
            <pc:docMk/>
            <pc:sldMk cId="4145820342" sldId="264"/>
            <ac:graphicFrameMk id="6" creationId="{DE66D8AD-D721-F283-5797-99FF782277D0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55:18.238" v="1344"/>
          <ac:graphicFrameMkLst>
            <pc:docMk/>
            <pc:sldMk cId="4145820342" sldId="264"/>
            <ac:graphicFrameMk id="7" creationId="{C51ADF48-7096-FABF-1F02-30C579BCEF2E}"/>
          </ac:graphicFrameMkLst>
        </pc:graphicFrameChg>
      </pc:sldChg>
      <pc:sldChg chg="addSp delSp modSp new mod">
        <pc:chgData name="Luisa  Di Francesco" userId="6d136067-d4bd-481d-911d-e9f76372d7fc" providerId="ADAL" clId="{F0D3B24C-85F3-4939-8D41-76C411EEB8B3}" dt="2025-01-10T09:42:01.802" v="1296" actId="1076"/>
        <pc:sldMkLst>
          <pc:docMk/>
          <pc:sldMk cId="227894584" sldId="265"/>
        </pc:sldMkLst>
        <pc:spChg chg="mod">
          <ac:chgData name="Luisa  Di Francesco" userId="6d136067-d4bd-481d-911d-e9f76372d7fc" providerId="ADAL" clId="{F0D3B24C-85F3-4939-8D41-76C411EEB8B3}" dt="2025-01-10T09:30:23.389" v="1172" actId="1076"/>
          <ac:spMkLst>
            <pc:docMk/>
            <pc:sldMk cId="227894584" sldId="265"/>
            <ac:spMk id="2" creationId="{E32E3994-AA22-FD8A-9123-7D7C7AEDA2D9}"/>
          </ac:spMkLst>
        </pc:spChg>
        <pc:spChg chg="mod">
          <ac:chgData name="Luisa  Di Francesco" userId="6d136067-d4bd-481d-911d-e9f76372d7fc" providerId="ADAL" clId="{F0D3B24C-85F3-4939-8D41-76C411EEB8B3}" dt="2025-01-10T09:41:55.278" v="1295" actId="1076"/>
          <ac:spMkLst>
            <pc:docMk/>
            <pc:sldMk cId="227894584" sldId="265"/>
            <ac:spMk id="3" creationId="{02CFAA16-0E93-1DF8-D171-A1BBF3375858}"/>
          </ac:spMkLst>
        </pc:spChg>
        <pc:spChg chg="del">
          <ac:chgData name="Luisa  Di Francesco" userId="6d136067-d4bd-481d-911d-e9f76372d7fc" providerId="ADAL" clId="{F0D3B24C-85F3-4939-8D41-76C411EEB8B3}" dt="2025-01-10T09:29:42.826" v="1163"/>
          <ac:spMkLst>
            <pc:docMk/>
            <pc:sldMk cId="227894584" sldId="265"/>
            <ac:spMk id="4" creationId="{550A16B3-5603-1D1A-0510-38ADB8F9B38E}"/>
          </ac:spMkLst>
        </pc:spChg>
        <pc:spChg chg="mod">
          <ac:chgData name="Luisa  Di Francesco" userId="6d136067-d4bd-481d-911d-e9f76372d7fc" providerId="ADAL" clId="{F0D3B24C-85F3-4939-8D41-76C411EEB8B3}" dt="2025-01-10T09:41:55.278" v="1295" actId="1076"/>
          <ac:spMkLst>
            <pc:docMk/>
            <pc:sldMk cId="227894584" sldId="265"/>
            <ac:spMk id="5" creationId="{4EFFE591-1B63-1A2E-4806-9F7AF47EE9A1}"/>
          </ac:spMkLst>
        </pc:spChg>
        <pc:spChg chg="del">
          <ac:chgData name="Luisa  Di Francesco" userId="6d136067-d4bd-481d-911d-e9f76372d7fc" providerId="ADAL" clId="{F0D3B24C-85F3-4939-8D41-76C411EEB8B3}" dt="2025-01-10T09:37:56.835" v="1187"/>
          <ac:spMkLst>
            <pc:docMk/>
            <pc:sldMk cId="227894584" sldId="265"/>
            <ac:spMk id="6" creationId="{DDBBE802-AB24-9D48-DA20-35D923ED3744}"/>
          </ac:spMkLst>
        </pc:spChg>
        <pc:spChg chg="add del mod">
          <ac:chgData name="Luisa  Di Francesco" userId="6d136067-d4bd-481d-911d-e9f76372d7fc" providerId="ADAL" clId="{F0D3B24C-85F3-4939-8D41-76C411EEB8B3}" dt="2025-01-10T09:42:01.802" v="1296" actId="1076"/>
          <ac:spMkLst>
            <pc:docMk/>
            <pc:sldMk cId="227894584" sldId="265"/>
            <ac:spMk id="11" creationId="{1ED56D3D-CC7E-0C80-07D1-068248C82CFE}"/>
          </ac:spMkLst>
        </pc:spChg>
        <pc:graphicFrameChg chg="add mod">
          <ac:chgData name="Luisa  Di Francesco" userId="6d136067-d4bd-481d-911d-e9f76372d7fc" providerId="ADAL" clId="{F0D3B24C-85F3-4939-8D41-76C411EEB8B3}" dt="2025-01-10T09:41:55.278" v="1295" actId="1076"/>
          <ac:graphicFrameMkLst>
            <pc:docMk/>
            <pc:sldMk cId="227894584" sldId="265"/>
            <ac:graphicFrameMk id="7" creationId="{6278BCAB-1D87-1C88-FD04-749D4199F999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1:55.278" v="1295" actId="1076"/>
          <ac:graphicFrameMkLst>
            <pc:docMk/>
            <pc:sldMk cId="227894584" sldId="265"/>
            <ac:graphicFrameMk id="8" creationId="{A6A40B4A-D1C3-4F10-AFCF-2261E3B59FD4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1:55.278" v="1295" actId="1076"/>
          <ac:graphicFrameMkLst>
            <pc:docMk/>
            <pc:sldMk cId="227894584" sldId="265"/>
            <ac:graphicFrameMk id="9" creationId="{38043746-DB2F-0F36-C7D3-A0D2BB89F4DC}"/>
          </ac:graphicFrameMkLst>
        </pc:graphicFrameChg>
        <pc:graphicFrameChg chg="add mod">
          <ac:chgData name="Luisa  Di Francesco" userId="6d136067-d4bd-481d-911d-e9f76372d7fc" providerId="ADAL" clId="{F0D3B24C-85F3-4939-8D41-76C411EEB8B3}" dt="2025-01-10T09:41:55.278" v="1295" actId="1076"/>
          <ac:graphicFrameMkLst>
            <pc:docMk/>
            <pc:sldMk cId="227894584" sldId="265"/>
            <ac:graphicFrameMk id="10" creationId="{95420F37-A7FC-42EA-BF02-D00437CE43A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input/profi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_out_reguated_80_ba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_in_reguated_50_ba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_in_reguated_50_ba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beta_regulated_1_8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beta_regulated_1_8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q_regulated_5_kg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q_regulated_5_kg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input/profi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noBoundaryConditionCheck/power_regulated_2_m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noBoundaryConditionCheck/power_regulated_2_m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ower_regulated_2_m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ower_regulated_2_m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ower_regulated_2_m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ower_regulated_2_m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toit-my.sharepoint.com/personal/luisa_difrancesco_polito_it/Documents/SHIMMER%20Validazione%20Open-Source/Test%20Cases/Test%20Case%201/output/withBoundaryConditionCheck/p_out_reguated_80_ba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Consumption profile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Consumption!$A$3</c:f>
              <c:strCache>
                <c:ptCount val="1"/>
                <c:pt idx="0">
                  <c:v>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Consumption!$B$3:$Z$3</c:f>
              <c:numCache>
                <c:formatCode>General</c:formatCode>
                <c:ptCount val="25"/>
                <c:pt idx="0">
                  <c:v>-75</c:v>
                </c:pt>
                <c:pt idx="1">
                  <c:v>-74.375</c:v>
                </c:pt>
                <c:pt idx="2">
                  <c:v>-73.75</c:v>
                </c:pt>
                <c:pt idx="3">
                  <c:v>-73.125</c:v>
                </c:pt>
                <c:pt idx="4">
                  <c:v>-72.5</c:v>
                </c:pt>
                <c:pt idx="5">
                  <c:v>-71.875</c:v>
                </c:pt>
                <c:pt idx="6">
                  <c:v>-71.25</c:v>
                </c:pt>
                <c:pt idx="7">
                  <c:v>-71.875</c:v>
                </c:pt>
                <c:pt idx="8">
                  <c:v>-72.5</c:v>
                </c:pt>
                <c:pt idx="9">
                  <c:v>-73.125</c:v>
                </c:pt>
                <c:pt idx="10">
                  <c:v>-73.75</c:v>
                </c:pt>
                <c:pt idx="11">
                  <c:v>-74.375</c:v>
                </c:pt>
                <c:pt idx="12">
                  <c:v>-75</c:v>
                </c:pt>
                <c:pt idx="13">
                  <c:v>-77.5</c:v>
                </c:pt>
                <c:pt idx="14">
                  <c:v>-80</c:v>
                </c:pt>
                <c:pt idx="15">
                  <c:v>-82.5</c:v>
                </c:pt>
                <c:pt idx="16">
                  <c:v>-85</c:v>
                </c:pt>
                <c:pt idx="17">
                  <c:v>-87.5</c:v>
                </c:pt>
                <c:pt idx="18">
                  <c:v>-90</c:v>
                </c:pt>
                <c:pt idx="19">
                  <c:v>-87.5</c:v>
                </c:pt>
                <c:pt idx="20">
                  <c:v>-85</c:v>
                </c:pt>
                <c:pt idx="21">
                  <c:v>-82.5</c:v>
                </c:pt>
                <c:pt idx="22">
                  <c:v>-80</c:v>
                </c:pt>
                <c:pt idx="23">
                  <c:v>-77.5</c:v>
                </c:pt>
                <c:pt idx="24">
                  <c:v>-75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4F-4BC5-BC4A-6D57E540EA7C}"/>
            </c:ext>
          </c:extLst>
        </c:ser>
        <c:ser>
          <c:idx val="1"/>
          <c:order val="1"/>
          <c:tx>
            <c:strRef>
              <c:f>Consumption!$A$4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Consumption!$B$4:$Z$4</c:f>
              <c:numCache>
                <c:formatCode>General</c:formatCode>
                <c:ptCount val="25"/>
                <c:pt idx="0">
                  <c:v>20</c:v>
                </c:pt>
                <c:pt idx="1">
                  <c:v>19.1666666666667</c:v>
                </c:pt>
                <c:pt idx="2">
                  <c:v>18.3333333333333</c:v>
                </c:pt>
                <c:pt idx="3">
                  <c:v>17.5</c:v>
                </c:pt>
                <c:pt idx="4">
                  <c:v>16.6666666666667</c:v>
                </c:pt>
                <c:pt idx="5">
                  <c:v>15.8333333333333</c:v>
                </c:pt>
                <c:pt idx="6">
                  <c:v>15</c:v>
                </c:pt>
                <c:pt idx="7">
                  <c:v>16.6666666666667</c:v>
                </c:pt>
                <c:pt idx="8">
                  <c:v>18.3333333333333</c:v>
                </c:pt>
                <c:pt idx="9">
                  <c:v>20</c:v>
                </c:pt>
                <c:pt idx="10">
                  <c:v>21.6666666666667</c:v>
                </c:pt>
                <c:pt idx="11">
                  <c:v>23.3333333333333</c:v>
                </c:pt>
                <c:pt idx="12">
                  <c:v>25</c:v>
                </c:pt>
                <c:pt idx="13">
                  <c:v>23.3333333333333</c:v>
                </c:pt>
                <c:pt idx="14">
                  <c:v>21.6666666666667</c:v>
                </c:pt>
                <c:pt idx="15">
                  <c:v>20</c:v>
                </c:pt>
                <c:pt idx="16">
                  <c:v>18.3333333333333</c:v>
                </c:pt>
                <c:pt idx="17">
                  <c:v>16.6666666666667</c:v>
                </c:pt>
                <c:pt idx="18">
                  <c:v>15</c:v>
                </c:pt>
                <c:pt idx="19">
                  <c:v>16.6666666666667</c:v>
                </c:pt>
                <c:pt idx="20">
                  <c:v>18.3333333333333</c:v>
                </c:pt>
                <c:pt idx="21">
                  <c:v>20</c:v>
                </c:pt>
                <c:pt idx="22">
                  <c:v>21.6666666666667</c:v>
                </c:pt>
                <c:pt idx="23">
                  <c:v>23.3333333333333</c:v>
                </c:pt>
                <c:pt idx="2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4F-4BC5-BC4A-6D57E540EA7C}"/>
            </c:ext>
          </c:extLst>
        </c:ser>
        <c:ser>
          <c:idx val="2"/>
          <c:order val="2"/>
          <c:tx>
            <c:strRef>
              <c:f>Consumption!$A$8</c:f>
              <c:strCache>
                <c:ptCount val="1"/>
                <c:pt idx="0">
                  <c:v>6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Consumption!$B$8:$Z$8</c:f>
              <c:numCache>
                <c:formatCode>General</c:formatCode>
                <c:ptCount val="25"/>
                <c:pt idx="0">
                  <c:v>20</c:v>
                </c:pt>
                <c:pt idx="1">
                  <c:v>19.3333333333333</c:v>
                </c:pt>
                <c:pt idx="2">
                  <c:v>18.6666666666667</c:v>
                </c:pt>
                <c:pt idx="3">
                  <c:v>18</c:v>
                </c:pt>
                <c:pt idx="4">
                  <c:v>17.3333333333333</c:v>
                </c:pt>
                <c:pt idx="5">
                  <c:v>16.6666666666667</c:v>
                </c:pt>
                <c:pt idx="6">
                  <c:v>16</c:v>
                </c:pt>
                <c:pt idx="7">
                  <c:v>16.6666666666667</c:v>
                </c:pt>
                <c:pt idx="8">
                  <c:v>17.3333333333333</c:v>
                </c:pt>
                <c:pt idx="9">
                  <c:v>18</c:v>
                </c:pt>
                <c:pt idx="10">
                  <c:v>18.6666666666667</c:v>
                </c:pt>
                <c:pt idx="11">
                  <c:v>19.3333333333333</c:v>
                </c:pt>
                <c:pt idx="12">
                  <c:v>20</c:v>
                </c:pt>
                <c:pt idx="13">
                  <c:v>19.3333333333333</c:v>
                </c:pt>
                <c:pt idx="14">
                  <c:v>18.6666666666667</c:v>
                </c:pt>
                <c:pt idx="15">
                  <c:v>18</c:v>
                </c:pt>
                <c:pt idx="16">
                  <c:v>17.3333333333333</c:v>
                </c:pt>
                <c:pt idx="17">
                  <c:v>16.6666666666667</c:v>
                </c:pt>
                <c:pt idx="18">
                  <c:v>16</c:v>
                </c:pt>
                <c:pt idx="19">
                  <c:v>16.6666666666667</c:v>
                </c:pt>
                <c:pt idx="20">
                  <c:v>17.3333333333333</c:v>
                </c:pt>
                <c:pt idx="21">
                  <c:v>18</c:v>
                </c:pt>
                <c:pt idx="22">
                  <c:v>18.6666666666667</c:v>
                </c:pt>
                <c:pt idx="23">
                  <c:v>19.3333333333333</c:v>
                </c:pt>
                <c:pt idx="2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4F-4BC5-BC4A-6D57E540EA7C}"/>
            </c:ext>
          </c:extLst>
        </c:ser>
        <c:ser>
          <c:idx val="3"/>
          <c:order val="3"/>
          <c:tx>
            <c:strRef>
              <c:f>Consumption!$A$11</c:f>
              <c:strCache>
                <c:ptCount val="1"/>
                <c:pt idx="0">
                  <c:v>9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Consumption!$B$11:$Z$11</c:f>
              <c:numCache>
                <c:formatCode>General</c:formatCode>
                <c:ptCount val="25"/>
                <c:pt idx="0">
                  <c:v>50</c:v>
                </c:pt>
                <c:pt idx="1">
                  <c:v>52.0833333333333</c:v>
                </c:pt>
                <c:pt idx="2">
                  <c:v>54.1666666666667</c:v>
                </c:pt>
                <c:pt idx="3">
                  <c:v>56.25</c:v>
                </c:pt>
                <c:pt idx="4">
                  <c:v>58.3333333333334</c:v>
                </c:pt>
                <c:pt idx="5">
                  <c:v>60.4166666666667</c:v>
                </c:pt>
                <c:pt idx="6">
                  <c:v>62.5</c:v>
                </c:pt>
                <c:pt idx="7">
                  <c:v>58.75</c:v>
                </c:pt>
                <c:pt idx="8">
                  <c:v>55</c:v>
                </c:pt>
                <c:pt idx="9">
                  <c:v>51.25</c:v>
                </c:pt>
                <c:pt idx="10">
                  <c:v>47.5</c:v>
                </c:pt>
                <c:pt idx="11">
                  <c:v>43.75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41.6666666666667</c:v>
                </c:pt>
                <c:pt idx="20">
                  <c:v>43.3333333333333</c:v>
                </c:pt>
                <c:pt idx="21">
                  <c:v>45</c:v>
                </c:pt>
                <c:pt idx="22">
                  <c:v>46.6666666666667</c:v>
                </c:pt>
                <c:pt idx="23">
                  <c:v>48.3333333333333</c:v>
                </c:pt>
                <c:pt idx="2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4F-4BC5-BC4A-6D57E540EA7C}"/>
            </c:ext>
          </c:extLst>
        </c:ser>
        <c:ser>
          <c:idx val="4"/>
          <c:order val="4"/>
          <c:tx>
            <c:strRef>
              <c:f>Consumption!$A$14</c:f>
              <c:strCache>
                <c:ptCount val="1"/>
                <c:pt idx="0">
                  <c:v>12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Consumption!$B$14:$Z$14</c:f>
              <c:numCache>
                <c:formatCode>General</c:formatCode>
                <c:ptCount val="25"/>
                <c:pt idx="0">
                  <c:v>-40</c:v>
                </c:pt>
                <c:pt idx="1">
                  <c:v>-38.6666666666667</c:v>
                </c:pt>
                <c:pt idx="2">
                  <c:v>-37.3333333333333</c:v>
                </c:pt>
                <c:pt idx="3">
                  <c:v>-36</c:v>
                </c:pt>
                <c:pt idx="4">
                  <c:v>-34.6666666666667</c:v>
                </c:pt>
                <c:pt idx="5">
                  <c:v>-33.3333333333333</c:v>
                </c:pt>
                <c:pt idx="6">
                  <c:v>-32</c:v>
                </c:pt>
                <c:pt idx="7">
                  <c:v>-33.3333333333333</c:v>
                </c:pt>
                <c:pt idx="8">
                  <c:v>-34.6666666666667</c:v>
                </c:pt>
                <c:pt idx="9">
                  <c:v>-36</c:v>
                </c:pt>
                <c:pt idx="10">
                  <c:v>-37.3333333333333</c:v>
                </c:pt>
                <c:pt idx="11">
                  <c:v>-38.6666666666667</c:v>
                </c:pt>
                <c:pt idx="12">
                  <c:v>-40</c:v>
                </c:pt>
                <c:pt idx="13">
                  <c:v>-41.3333333333333</c:v>
                </c:pt>
                <c:pt idx="14">
                  <c:v>-42.6666666666667</c:v>
                </c:pt>
                <c:pt idx="15">
                  <c:v>-44</c:v>
                </c:pt>
                <c:pt idx="16">
                  <c:v>-45.3333333333333</c:v>
                </c:pt>
                <c:pt idx="17">
                  <c:v>-46.6666666666666</c:v>
                </c:pt>
                <c:pt idx="18">
                  <c:v>-48</c:v>
                </c:pt>
                <c:pt idx="19">
                  <c:v>-48.3333333333333</c:v>
                </c:pt>
                <c:pt idx="20">
                  <c:v>-48.6666666666667</c:v>
                </c:pt>
                <c:pt idx="21">
                  <c:v>-49</c:v>
                </c:pt>
                <c:pt idx="22">
                  <c:v>-49.3333333333333</c:v>
                </c:pt>
                <c:pt idx="23">
                  <c:v>-49.6666666666667</c:v>
                </c:pt>
                <c:pt idx="24">
                  <c:v>-50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4F-4BC5-BC4A-6D57E540EA7C}"/>
            </c:ext>
          </c:extLst>
        </c:ser>
        <c:ser>
          <c:idx val="5"/>
          <c:order val="5"/>
          <c:tx>
            <c:strRef>
              <c:f>Consumption!$A$15</c:f>
              <c:strCache>
                <c:ptCount val="1"/>
                <c:pt idx="0">
                  <c:v>13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val>
            <c:numRef>
              <c:f>Consumption!$B$15:$Z$15</c:f>
              <c:numCache>
                <c:formatCode>General</c:formatCode>
                <c:ptCount val="25"/>
                <c:pt idx="0">
                  <c:v>10</c:v>
                </c:pt>
                <c:pt idx="1">
                  <c:v>9.6666666666666696</c:v>
                </c:pt>
                <c:pt idx="2">
                  <c:v>9.3333333333333304</c:v>
                </c:pt>
                <c:pt idx="3">
                  <c:v>9</c:v>
                </c:pt>
                <c:pt idx="4">
                  <c:v>8.6666666666666696</c:v>
                </c:pt>
                <c:pt idx="5">
                  <c:v>8.3333333333333304</c:v>
                </c:pt>
                <c:pt idx="6">
                  <c:v>8</c:v>
                </c:pt>
                <c:pt idx="7">
                  <c:v>8.3333333333333304</c:v>
                </c:pt>
                <c:pt idx="8">
                  <c:v>8.6666666666666696</c:v>
                </c:pt>
                <c:pt idx="9">
                  <c:v>9</c:v>
                </c:pt>
                <c:pt idx="10">
                  <c:v>9.3333333333333304</c:v>
                </c:pt>
                <c:pt idx="11">
                  <c:v>9.6666666666666696</c:v>
                </c:pt>
                <c:pt idx="12">
                  <c:v>10</c:v>
                </c:pt>
                <c:pt idx="13">
                  <c:v>9.8333333333333304</c:v>
                </c:pt>
                <c:pt idx="14">
                  <c:v>9.6666666666666696</c:v>
                </c:pt>
                <c:pt idx="15">
                  <c:v>9.5</c:v>
                </c:pt>
                <c:pt idx="16">
                  <c:v>9.3333333333333393</c:v>
                </c:pt>
                <c:pt idx="17">
                  <c:v>9.1666666666666696</c:v>
                </c:pt>
                <c:pt idx="18">
                  <c:v>9</c:v>
                </c:pt>
                <c:pt idx="19">
                  <c:v>9.5833333333333304</c:v>
                </c:pt>
                <c:pt idx="20">
                  <c:v>10.1666666666667</c:v>
                </c:pt>
                <c:pt idx="21">
                  <c:v>10.75</c:v>
                </c:pt>
                <c:pt idx="22">
                  <c:v>11.3333333333333</c:v>
                </c:pt>
                <c:pt idx="23">
                  <c:v>11.9166666666667</c:v>
                </c:pt>
                <c:pt idx="24">
                  <c:v>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D4F-4BC5-BC4A-6D57E540E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3942719"/>
        <c:axId val="1153957599"/>
      </c:lineChart>
      <c:catAx>
        <c:axId val="1153942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53957599"/>
        <c:crosses val="autoZero"/>
        <c:auto val="1"/>
        <c:lblAlgn val="ctr"/>
        <c:lblOffset val="100"/>
        <c:noMultiLvlLbl val="0"/>
      </c:catAx>
      <c:valAx>
        <c:axId val="1153957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5394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at Compressor</a:t>
            </a:r>
            <a:r>
              <a:rPr lang="it-IT" baseline="0"/>
              <a:t> Inlet and Outlet [bar]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Nodes!$A$34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Nodes!$B$34:$Z$34</c:f>
              <c:numCache>
                <c:formatCode>General</c:formatCode>
                <c:ptCount val="25"/>
                <c:pt idx="0">
                  <c:v>55.939402027668102</c:v>
                </c:pt>
                <c:pt idx="1">
                  <c:v>55.6550504880463</c:v>
                </c:pt>
                <c:pt idx="2">
                  <c:v>54.9904633734212</c:v>
                </c:pt>
                <c:pt idx="3">
                  <c:v>54.039916037282403</c:v>
                </c:pt>
                <c:pt idx="4">
                  <c:v>52.934005526302798</c:v>
                </c:pt>
                <c:pt idx="5">
                  <c:v>51.7484398578396</c:v>
                </c:pt>
                <c:pt idx="6">
                  <c:v>50.520728334582799</c:v>
                </c:pt>
                <c:pt idx="7">
                  <c:v>49.3030406661561</c:v>
                </c:pt>
                <c:pt idx="8">
                  <c:v>48.102710916774697</c:v>
                </c:pt>
                <c:pt idx="9">
                  <c:v>46.915022581878098</c:v>
                </c:pt>
                <c:pt idx="10">
                  <c:v>45.734361473627501</c:v>
                </c:pt>
                <c:pt idx="11">
                  <c:v>44.556134900523404</c:v>
                </c:pt>
                <c:pt idx="12">
                  <c:v>43.376563731973299</c:v>
                </c:pt>
                <c:pt idx="13">
                  <c:v>42.194751271675997</c:v>
                </c:pt>
                <c:pt idx="14">
                  <c:v>41.025350926468903</c:v>
                </c:pt>
                <c:pt idx="15">
                  <c:v>39.881500692465899</c:v>
                </c:pt>
                <c:pt idx="16">
                  <c:v>38.772299355702202</c:v>
                </c:pt>
                <c:pt idx="17">
                  <c:v>37.7039708877873</c:v>
                </c:pt>
                <c:pt idx="18">
                  <c:v>36.681064026264004</c:v>
                </c:pt>
                <c:pt idx="19">
                  <c:v>35.638840998619798</c:v>
                </c:pt>
                <c:pt idx="20">
                  <c:v>34.5365511752617</c:v>
                </c:pt>
                <c:pt idx="21">
                  <c:v>33.347078377959598</c:v>
                </c:pt>
                <c:pt idx="22">
                  <c:v>32.050403802669003</c:v>
                </c:pt>
                <c:pt idx="23">
                  <c:v>30.629777977907899</c:v>
                </c:pt>
                <c:pt idx="24">
                  <c:v>29.069293081731701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4-450F-B9CF-1952B7D43C47}"/>
            </c:ext>
          </c:extLst>
        </c:ser>
        <c:ser>
          <c:idx val="1"/>
          <c:order val="1"/>
          <c:tx>
            <c:strRef>
              <c:f>Nodes!$A$35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Nodes!$B$35:$Z$35</c:f>
              <c:numCache>
                <c:formatCode>General</c:formatCode>
                <c:ptCount val="25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80</c:v>
                </c:pt>
                <c:pt idx="2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4-450F-B9CF-1952B7D43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89280"/>
        <c:axId val="181694080"/>
      </c:barChart>
      <c:catAx>
        <c:axId val="1816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94080"/>
        <c:crosses val="autoZero"/>
        <c:auto val="1"/>
        <c:lblAlgn val="ctr"/>
        <c:lblOffset val="100"/>
        <c:noMultiLvlLbl val="0"/>
      </c:catAx>
      <c:valAx>
        <c:axId val="1816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16 - Compressor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7.3984785009261103</c:v>
                </c:pt>
                <c:pt idx="1">
                  <c:v>7.3420941770948502</c:v>
                </c:pt>
                <c:pt idx="2">
                  <c:v>7.2424199602731196</c:v>
                </c:pt>
                <c:pt idx="3">
                  <c:v>7.1301883570616802</c:v>
                </c:pt>
                <c:pt idx="4">
                  <c:v>7.0208765997532598</c:v>
                </c:pt>
                <c:pt idx="5">
                  <c:v>6.9139864793883703</c:v>
                </c:pt>
                <c:pt idx="6">
                  <c:v>6.8085346800548496</c:v>
                </c:pt>
                <c:pt idx="7">
                  <c:v>6.7009593643034702</c:v>
                </c:pt>
                <c:pt idx="8">
                  <c:v>6.5934845952283299</c:v>
                </c:pt>
                <c:pt idx="9">
                  <c:v>6.4868264788299097</c:v>
                </c:pt>
                <c:pt idx="10">
                  <c:v>6.3811796267551699</c:v>
                </c:pt>
                <c:pt idx="11">
                  <c:v>6.2765532822192096</c:v>
                </c:pt>
                <c:pt idx="12">
                  <c:v>6.1728954603347796</c:v>
                </c:pt>
                <c:pt idx="13">
                  <c:v>6.0767631272623497</c:v>
                </c:pt>
                <c:pt idx="14">
                  <c:v>5.98645857649747</c:v>
                </c:pt>
                <c:pt idx="15">
                  <c:v>5.9015976514475996</c:v>
                </c:pt>
                <c:pt idx="16">
                  <c:v>5.8221112096109602</c:v>
                </c:pt>
                <c:pt idx="17">
                  <c:v>5.7480076115226302</c:v>
                </c:pt>
                <c:pt idx="18">
                  <c:v>5.6793163207421298</c:v>
                </c:pt>
                <c:pt idx="19">
                  <c:v>5.6033504413922</c:v>
                </c:pt>
                <c:pt idx="20">
                  <c:v>5.5196471301102799</c:v>
                </c:pt>
                <c:pt idx="21">
                  <c:v>5.4278061668979296</c:v>
                </c:pt>
                <c:pt idx="22">
                  <c:v>5.32750336577607</c:v>
                </c:pt>
                <c:pt idx="23">
                  <c:v>5.2184202210580901</c:v>
                </c:pt>
                <c:pt idx="24">
                  <c:v>5.10020684234191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5-4A6F-BFE4-179E4B2B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1030192"/>
        <c:axId val="1641033072"/>
      </c:lineChart>
      <c:catAx>
        <c:axId val="1641030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033072"/>
        <c:crosses val="autoZero"/>
        <c:auto val="1"/>
        <c:lblAlgn val="ctr"/>
        <c:lblOffset val="100"/>
        <c:noMultiLvlLbl val="0"/>
      </c:catAx>
      <c:valAx>
        <c:axId val="164103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03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at Compressor</a:t>
            </a:r>
            <a:r>
              <a:rPr lang="it-IT" baseline="0"/>
              <a:t> Inlet and Outlet [bar]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Nodes!$A$34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Nodes!$B$34:$Z$34</c:f>
              <c:numCache>
                <c:formatCode>General</c:formatCode>
                <c:ptCount val="2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3-42F4-B98B-C90F89DBFB1C}"/>
            </c:ext>
          </c:extLst>
        </c:ser>
        <c:ser>
          <c:idx val="1"/>
          <c:order val="1"/>
          <c:tx>
            <c:strRef>
              <c:f>Nodes!$A$35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Nodes!$B$35:$Z$35</c:f>
              <c:numCache>
                <c:formatCode>General</c:formatCode>
                <c:ptCount val="25"/>
                <c:pt idx="0">
                  <c:v>83.688008048049696</c:v>
                </c:pt>
                <c:pt idx="1">
                  <c:v>83.484132166265994</c:v>
                </c:pt>
                <c:pt idx="2">
                  <c:v>83.017110370869005</c:v>
                </c:pt>
                <c:pt idx="3">
                  <c:v>82.362664973174404</c:v>
                </c:pt>
                <c:pt idx="4">
                  <c:v>81.618797698471298</c:v>
                </c:pt>
                <c:pt idx="5">
                  <c:v>80.839323681293095</c:v>
                </c:pt>
                <c:pt idx="6">
                  <c:v>80.049129151051204</c:v>
                </c:pt>
                <c:pt idx="7">
                  <c:v>79.2858307044432</c:v>
                </c:pt>
                <c:pt idx="8">
                  <c:v>78.550709227466996</c:v>
                </c:pt>
                <c:pt idx="9">
                  <c:v>77.837551138650198</c:v>
                </c:pt>
                <c:pt idx="10">
                  <c:v>77.141237289584197</c:v>
                </c:pt>
                <c:pt idx="11">
                  <c:v>76.458445864375904</c:v>
                </c:pt>
                <c:pt idx="12">
                  <c:v>75.786968174877501</c:v>
                </c:pt>
                <c:pt idx="13">
                  <c:v>75.126407626025596</c:v>
                </c:pt>
                <c:pt idx="14">
                  <c:v>74.489037257740307</c:v>
                </c:pt>
                <c:pt idx="15">
                  <c:v>73.883683330466297</c:v>
                </c:pt>
                <c:pt idx="16">
                  <c:v>73.3147226953337</c:v>
                </c:pt>
                <c:pt idx="17">
                  <c:v>72.783975227437594</c:v>
                </c:pt>
                <c:pt idx="18">
                  <c:v>72.292046130974896</c:v>
                </c:pt>
                <c:pt idx="19">
                  <c:v>71.783422404110595</c:v>
                </c:pt>
                <c:pt idx="20">
                  <c:v>71.236231193025304</c:v>
                </c:pt>
                <c:pt idx="21">
                  <c:v>70.642158729984203</c:v>
                </c:pt>
                <c:pt idx="22">
                  <c:v>69.997958836844802</c:v>
                </c:pt>
                <c:pt idx="23">
                  <c:v>69.302276622554004</c:v>
                </c:pt>
                <c:pt idx="24">
                  <c:v>68.554504925175394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3-42F4-B98B-C90F89DB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89280"/>
        <c:axId val="181694080"/>
      </c:barChart>
      <c:catAx>
        <c:axId val="1816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94080"/>
        <c:crosses val="autoZero"/>
        <c:auto val="1"/>
        <c:lblAlgn val="ctr"/>
        <c:lblOffset val="100"/>
        <c:noMultiLvlLbl val="0"/>
      </c:catAx>
      <c:valAx>
        <c:axId val="1816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16 - Compressor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7.7878785482380097</c:v>
                </c:pt>
                <c:pt idx="1">
                  <c:v>7.7602050826749398</c:v>
                </c:pt>
                <c:pt idx="2">
                  <c:v>7.71136756491412</c:v>
                </c:pt>
                <c:pt idx="3">
                  <c:v>7.6570525127051097</c:v>
                </c:pt>
                <c:pt idx="4">
                  <c:v>7.6046580764138803</c:v>
                </c:pt>
                <c:pt idx="5">
                  <c:v>7.5535049910977801</c:v>
                </c:pt>
                <c:pt idx="6">
                  <c:v>7.5031632787086897</c:v>
                </c:pt>
                <c:pt idx="7">
                  <c:v>7.4475418777686997</c:v>
                </c:pt>
                <c:pt idx="8">
                  <c:v>7.3910514770420699</c:v>
                </c:pt>
                <c:pt idx="9">
                  <c:v>7.3352289251205498</c:v>
                </c:pt>
                <c:pt idx="10">
                  <c:v>7.2804907021731999</c:v>
                </c:pt>
                <c:pt idx="11">
                  <c:v>7.2269245109686802</c:v>
                </c:pt>
                <c:pt idx="12">
                  <c:v>7.1745398349934302</c:v>
                </c:pt>
                <c:pt idx="13">
                  <c:v>7.1287804919852702</c:v>
                </c:pt>
                <c:pt idx="14">
                  <c:v>7.0865894336756501</c:v>
                </c:pt>
                <c:pt idx="15">
                  <c:v>7.0472523514859899</c:v>
                </c:pt>
                <c:pt idx="16">
                  <c:v>7.0106444098863099</c:v>
                </c:pt>
                <c:pt idx="17">
                  <c:v>6.9767382992731504</c:v>
                </c:pt>
                <c:pt idx="18">
                  <c:v>6.9455120529838501</c:v>
                </c:pt>
                <c:pt idx="19">
                  <c:v>6.9129749524644604</c:v>
                </c:pt>
                <c:pt idx="20">
                  <c:v>6.87820761953994</c:v>
                </c:pt>
                <c:pt idx="21">
                  <c:v>6.8407122452296303</c:v>
                </c:pt>
                <c:pt idx="22">
                  <c:v>6.8002915948925997</c:v>
                </c:pt>
                <c:pt idx="23">
                  <c:v>6.75688029065864</c:v>
                </c:pt>
                <c:pt idx="24">
                  <c:v>6.7104670354180902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FF-4B32-9C8B-18A3DD225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1999"/>
        <c:axId val="410274399"/>
      </c:lineChart>
      <c:catAx>
        <c:axId val="410271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0274399"/>
        <c:crosses val="autoZero"/>
        <c:auto val="1"/>
        <c:lblAlgn val="ctr"/>
        <c:lblOffset val="100"/>
        <c:noMultiLvlLbl val="0"/>
      </c:catAx>
      <c:valAx>
        <c:axId val="41027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027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at Compressor</a:t>
            </a:r>
            <a:r>
              <a:rPr lang="it-IT" baseline="0"/>
              <a:t> Inlet and Outlet [bar]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Nodes!$A$34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Nodes!$B$34:$Z$34</c:f>
              <c:numCache>
                <c:formatCode>General</c:formatCode>
                <c:ptCount val="25"/>
                <c:pt idx="0">
                  <c:v>47.309973454500202</c:v>
                </c:pt>
                <c:pt idx="1">
                  <c:v>47.231571853778</c:v>
                </c:pt>
                <c:pt idx="2">
                  <c:v>47.048584764522403</c:v>
                </c:pt>
                <c:pt idx="3">
                  <c:v>46.787585509695603</c:v>
                </c:pt>
                <c:pt idx="4">
                  <c:v>46.486492426238797</c:v>
                </c:pt>
                <c:pt idx="5">
                  <c:v>46.167860799534203</c:v>
                </c:pt>
                <c:pt idx="6">
                  <c:v>45.843068490242104</c:v>
                </c:pt>
                <c:pt idx="7">
                  <c:v>45.527498873111199</c:v>
                </c:pt>
                <c:pt idx="8">
                  <c:v>45.2229699398669</c:v>
                </c:pt>
                <c:pt idx="9">
                  <c:v>44.927841054237298</c:v>
                </c:pt>
                <c:pt idx="10">
                  <c:v>44.640401803018001</c:v>
                </c:pt>
                <c:pt idx="11">
                  <c:v>44.359394019725798</c:v>
                </c:pt>
                <c:pt idx="12">
                  <c:v>44.083900531769899</c:v>
                </c:pt>
                <c:pt idx="13">
                  <c:v>43.813817958783197</c:v>
                </c:pt>
                <c:pt idx="14">
                  <c:v>43.553488449669402</c:v>
                </c:pt>
                <c:pt idx="15">
                  <c:v>43.306214805101902</c:v>
                </c:pt>
                <c:pt idx="16">
                  <c:v>43.073751875885598</c:v>
                </c:pt>
                <c:pt idx="17">
                  <c:v>42.856878688934401</c:v>
                </c:pt>
                <c:pt idx="18">
                  <c:v>42.655861073733902</c:v>
                </c:pt>
                <c:pt idx="19">
                  <c:v>42.451400132776101</c:v>
                </c:pt>
                <c:pt idx="20">
                  <c:v>42.234605948602301</c:v>
                </c:pt>
                <c:pt idx="21">
                  <c:v>42.001533886890599</c:v>
                </c:pt>
                <c:pt idx="22">
                  <c:v>41.750476886647398</c:v>
                </c:pt>
                <c:pt idx="23">
                  <c:v>41.480760873239802</c:v>
                </c:pt>
                <c:pt idx="24">
                  <c:v>41.192217443678501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E-4EF4-A7A1-A8BAB53BC00F}"/>
            </c:ext>
          </c:extLst>
        </c:ser>
        <c:ser>
          <c:idx val="1"/>
          <c:order val="1"/>
          <c:tx>
            <c:strRef>
              <c:f>Nodes!$A$35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Nodes!$B$35:$Z$35</c:f>
              <c:numCache>
                <c:formatCode>General</c:formatCode>
                <c:ptCount val="25"/>
                <c:pt idx="0">
                  <c:v>85.157952218100306</c:v>
                </c:pt>
                <c:pt idx="1">
                  <c:v>85.016829336800399</c:v>
                </c:pt>
                <c:pt idx="2">
                  <c:v>84.687452576140302</c:v>
                </c:pt>
                <c:pt idx="3">
                  <c:v>84.217653917452097</c:v>
                </c:pt>
                <c:pt idx="4">
                  <c:v>83.6756863672299</c:v>
                </c:pt>
                <c:pt idx="5">
                  <c:v>83.102149439161593</c:v>
                </c:pt>
                <c:pt idx="6">
                  <c:v>82.517523282435704</c:v>
                </c:pt>
                <c:pt idx="7">
                  <c:v>81.949497971600096</c:v>
                </c:pt>
                <c:pt idx="8">
                  <c:v>81.4013458917603</c:v>
                </c:pt>
                <c:pt idx="9">
                  <c:v>80.870113897627206</c:v>
                </c:pt>
                <c:pt idx="10">
                  <c:v>80.3527232454325</c:v>
                </c:pt>
                <c:pt idx="11">
                  <c:v>79.846909235506402</c:v>
                </c:pt>
                <c:pt idx="12">
                  <c:v>79.351020957185895</c:v>
                </c:pt>
                <c:pt idx="13">
                  <c:v>78.864872325809699</c:v>
                </c:pt>
                <c:pt idx="14">
                  <c:v>78.396279209404995</c:v>
                </c:pt>
                <c:pt idx="15">
                  <c:v>77.951186649183398</c:v>
                </c:pt>
                <c:pt idx="16">
                  <c:v>77.532753376594002</c:v>
                </c:pt>
                <c:pt idx="17">
                  <c:v>77.142381640081993</c:v>
                </c:pt>
                <c:pt idx="18">
                  <c:v>76.780549932721001</c:v>
                </c:pt>
                <c:pt idx="19">
                  <c:v>76.412520238997004</c:v>
                </c:pt>
                <c:pt idx="20">
                  <c:v>76.022290707484103</c:v>
                </c:pt>
                <c:pt idx="21">
                  <c:v>75.602760996403106</c:v>
                </c:pt>
                <c:pt idx="22">
                  <c:v>75.150858395965301</c:v>
                </c:pt>
                <c:pt idx="23">
                  <c:v>74.665369571831604</c:v>
                </c:pt>
                <c:pt idx="24">
                  <c:v>74.145991398621305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2E-4EF4-A7A1-A8BAB53BC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89280"/>
        <c:axId val="181694080"/>
      </c:barChart>
      <c:catAx>
        <c:axId val="1816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94080"/>
        <c:crosses val="autoZero"/>
        <c:auto val="1"/>
        <c:lblAlgn val="ctr"/>
        <c:lblOffset val="100"/>
        <c:noMultiLvlLbl val="0"/>
      </c:catAx>
      <c:valAx>
        <c:axId val="1816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16 - Compressor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E6-4860-B343-32BAA16BD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7846512"/>
        <c:axId val="1167847952"/>
      </c:lineChart>
      <c:catAx>
        <c:axId val="1167846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847952"/>
        <c:crosses val="autoZero"/>
        <c:auto val="1"/>
        <c:lblAlgn val="ctr"/>
        <c:lblOffset val="100"/>
        <c:noMultiLvlLbl val="0"/>
      </c:catAx>
      <c:valAx>
        <c:axId val="1167847952"/>
        <c:scaling>
          <c:orientation val="minMax"/>
          <c:min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784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at Compressor</a:t>
            </a:r>
            <a:r>
              <a:rPr lang="it-IT" baseline="0"/>
              <a:t> Inlet and Outlet [bar]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Nodes!$A$34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Nodes!$B$34:$Z$34</c:f>
              <c:numCache>
                <c:formatCode>General</c:formatCode>
                <c:ptCount val="25"/>
                <c:pt idx="0">
                  <c:v>61.524446909551699</c:v>
                </c:pt>
                <c:pt idx="1">
                  <c:v>61.347680814458599</c:v>
                </c:pt>
                <c:pt idx="2">
                  <c:v>60.9662657501189</c:v>
                </c:pt>
                <c:pt idx="3">
                  <c:v>60.468108091006499</c:v>
                </c:pt>
                <c:pt idx="4">
                  <c:v>59.934983827285599</c:v>
                </c:pt>
                <c:pt idx="5">
                  <c:v>59.398085582947701</c:v>
                </c:pt>
                <c:pt idx="6">
                  <c:v>58.866331467968699</c:v>
                </c:pt>
                <c:pt idx="7">
                  <c:v>58.332383679928697</c:v>
                </c:pt>
                <c:pt idx="8">
                  <c:v>57.799889781663197</c:v>
                </c:pt>
                <c:pt idx="9">
                  <c:v>57.272437624200897</c:v>
                </c:pt>
                <c:pt idx="10">
                  <c:v>56.752081757170799</c:v>
                </c:pt>
                <c:pt idx="11">
                  <c:v>56.239713811537897</c:v>
                </c:pt>
                <c:pt idx="12">
                  <c:v>55.735571082280799</c:v>
                </c:pt>
                <c:pt idx="13">
                  <c:v>55.257749549509903</c:v>
                </c:pt>
                <c:pt idx="14">
                  <c:v>54.808743787964197</c:v>
                </c:pt>
                <c:pt idx="15">
                  <c:v>54.388275044910799</c:v>
                </c:pt>
                <c:pt idx="16">
                  <c:v>53.995783265975298</c:v>
                </c:pt>
                <c:pt idx="17">
                  <c:v>53.630807575319501</c:v>
                </c:pt>
                <c:pt idx="18">
                  <c:v>53.292993024800097</c:v>
                </c:pt>
                <c:pt idx="19">
                  <c:v>52.949127618047299</c:v>
                </c:pt>
                <c:pt idx="20">
                  <c:v>52.584249532579904</c:v>
                </c:pt>
                <c:pt idx="21">
                  <c:v>52.191463548234097</c:v>
                </c:pt>
                <c:pt idx="22">
                  <c:v>51.767636753010699</c:v>
                </c:pt>
                <c:pt idx="23">
                  <c:v>51.311391123490402</c:v>
                </c:pt>
                <c:pt idx="24">
                  <c:v>50.822169661453003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8-49D3-A9A0-FB8FD5AB709D}"/>
            </c:ext>
          </c:extLst>
        </c:ser>
        <c:ser>
          <c:idx val="1"/>
          <c:order val="1"/>
          <c:tx>
            <c:strRef>
              <c:f>Nodes!$A$35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Nodes!$B$35:$Z$35</c:f>
              <c:numCache>
                <c:formatCode>General</c:formatCode>
                <c:ptCount val="25"/>
                <c:pt idx="0">
                  <c:v>75.894853793705195</c:v>
                </c:pt>
                <c:pt idx="1">
                  <c:v>75.788921597986999</c:v>
                </c:pt>
                <c:pt idx="2">
                  <c:v>75.5403656090011</c:v>
                </c:pt>
                <c:pt idx="3">
                  <c:v>75.181972725845</c:v>
                </c:pt>
                <c:pt idx="4">
                  <c:v>74.765515669143298</c:v>
                </c:pt>
                <c:pt idx="5">
                  <c:v>74.325256219477794</c:v>
                </c:pt>
                <c:pt idx="6">
                  <c:v>73.878207195143901</c:v>
                </c:pt>
                <c:pt idx="7">
                  <c:v>73.472347476565901</c:v>
                </c:pt>
                <c:pt idx="8">
                  <c:v>73.100871800272202</c:v>
                </c:pt>
                <c:pt idx="9">
                  <c:v>72.751063998449396</c:v>
                </c:pt>
                <c:pt idx="10">
                  <c:v>72.414717107649807</c:v>
                </c:pt>
                <c:pt idx="11">
                  <c:v>72.087393292770798</c:v>
                </c:pt>
                <c:pt idx="12">
                  <c:v>71.7666346274261</c:v>
                </c:pt>
                <c:pt idx="13">
                  <c:v>71.4363595874715</c:v>
                </c:pt>
                <c:pt idx="14">
                  <c:v>71.109235991443299</c:v>
                </c:pt>
                <c:pt idx="15">
                  <c:v>70.795292686764995</c:v>
                </c:pt>
                <c:pt idx="16">
                  <c:v>70.499350912218802</c:v>
                </c:pt>
                <c:pt idx="17">
                  <c:v>70.223299071074294</c:v>
                </c:pt>
                <c:pt idx="18">
                  <c:v>69.967707471447298</c:v>
                </c:pt>
                <c:pt idx="19">
                  <c:v>69.700278322795</c:v>
                </c:pt>
                <c:pt idx="20">
                  <c:v>69.410646238149099</c:v>
                </c:pt>
                <c:pt idx="21">
                  <c:v>69.096297460698395</c:v>
                </c:pt>
                <c:pt idx="22">
                  <c:v>68.756967022851001</c:v>
                </c:pt>
                <c:pt idx="23">
                  <c:v>68.392994762126904</c:v>
                </c:pt>
                <c:pt idx="24">
                  <c:v>68.004928632503294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E8-49D3-A9A0-FB8FD5AB7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89280"/>
        <c:axId val="181694080"/>
      </c:barChart>
      <c:catAx>
        <c:axId val="1816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94080"/>
        <c:crosses val="autoZero"/>
        <c:auto val="1"/>
        <c:lblAlgn val="ctr"/>
        <c:lblOffset val="100"/>
        <c:noMultiLvlLbl val="0"/>
      </c:catAx>
      <c:valAx>
        <c:axId val="1816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16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Profile [bar]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Pressure!$A$3</c:f>
              <c:strCache>
                <c:ptCount val="1"/>
                <c:pt idx="0">
                  <c:v>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Pressure!$B$2:$Z$2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Pressure!$B$3:$Z$3</c:f>
              <c:numCache>
                <c:formatCode>General</c:formatCode>
                <c:ptCount val="25"/>
                <c:pt idx="0">
                  <c:v>70</c:v>
                </c:pt>
                <c:pt idx="1">
                  <c:v>69.4166666666667</c:v>
                </c:pt>
                <c:pt idx="2">
                  <c:v>68.8333333333333</c:v>
                </c:pt>
                <c:pt idx="3">
                  <c:v>68.25</c:v>
                </c:pt>
                <c:pt idx="4">
                  <c:v>67.6666666666667</c:v>
                </c:pt>
                <c:pt idx="5">
                  <c:v>67.0833333333333</c:v>
                </c:pt>
                <c:pt idx="6">
                  <c:v>66.5</c:v>
                </c:pt>
                <c:pt idx="7">
                  <c:v>67.0833333333333</c:v>
                </c:pt>
                <c:pt idx="8">
                  <c:v>67.6666666666667</c:v>
                </c:pt>
                <c:pt idx="9">
                  <c:v>68.25</c:v>
                </c:pt>
                <c:pt idx="10">
                  <c:v>68.8333333333333</c:v>
                </c:pt>
                <c:pt idx="11">
                  <c:v>69.4166666666667</c:v>
                </c:pt>
                <c:pt idx="12">
                  <c:v>70</c:v>
                </c:pt>
                <c:pt idx="13">
                  <c:v>72.3333333333333</c:v>
                </c:pt>
                <c:pt idx="14">
                  <c:v>74.6666666666667</c:v>
                </c:pt>
                <c:pt idx="15">
                  <c:v>77</c:v>
                </c:pt>
                <c:pt idx="16">
                  <c:v>79.3333333333333</c:v>
                </c:pt>
                <c:pt idx="17">
                  <c:v>81.6666666666666</c:v>
                </c:pt>
                <c:pt idx="18">
                  <c:v>84</c:v>
                </c:pt>
                <c:pt idx="19">
                  <c:v>81.6666666666667</c:v>
                </c:pt>
                <c:pt idx="20">
                  <c:v>79.3333333333333</c:v>
                </c:pt>
                <c:pt idx="21">
                  <c:v>77</c:v>
                </c:pt>
                <c:pt idx="22">
                  <c:v>74.6666666666667</c:v>
                </c:pt>
                <c:pt idx="23">
                  <c:v>72.3333333333334</c:v>
                </c:pt>
                <c:pt idx="2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D-40A8-93E8-E9934E492A20}"/>
            </c:ext>
          </c:extLst>
        </c:ser>
        <c:ser>
          <c:idx val="1"/>
          <c:order val="1"/>
          <c:tx>
            <c:strRef>
              <c:f>Pressure!$A$14</c:f>
              <c:strCache>
                <c:ptCount val="1"/>
                <c:pt idx="0">
                  <c:v>12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Pressure!$B$14:$Z$14</c:f>
              <c:numCache>
                <c:formatCode>General</c:formatCode>
                <c:ptCount val="25"/>
                <c:pt idx="0">
                  <c:v>70</c:v>
                </c:pt>
                <c:pt idx="1">
                  <c:v>67.6666666666667</c:v>
                </c:pt>
                <c:pt idx="2">
                  <c:v>65.3333333333333</c:v>
                </c:pt>
                <c:pt idx="3">
                  <c:v>63</c:v>
                </c:pt>
                <c:pt idx="4">
                  <c:v>60.6666666666667</c:v>
                </c:pt>
                <c:pt idx="5">
                  <c:v>58.3333333333333</c:v>
                </c:pt>
                <c:pt idx="6">
                  <c:v>56</c:v>
                </c:pt>
                <c:pt idx="7">
                  <c:v>58.3333333333333</c:v>
                </c:pt>
                <c:pt idx="8">
                  <c:v>60.6666666666667</c:v>
                </c:pt>
                <c:pt idx="9">
                  <c:v>63</c:v>
                </c:pt>
                <c:pt idx="10">
                  <c:v>65.3333333333333</c:v>
                </c:pt>
                <c:pt idx="11">
                  <c:v>67.6666666666667</c:v>
                </c:pt>
                <c:pt idx="12">
                  <c:v>70</c:v>
                </c:pt>
                <c:pt idx="13">
                  <c:v>72.3333333333333</c:v>
                </c:pt>
                <c:pt idx="14">
                  <c:v>74.6666666666667</c:v>
                </c:pt>
                <c:pt idx="15">
                  <c:v>77</c:v>
                </c:pt>
                <c:pt idx="16">
                  <c:v>79.3333333333333</c:v>
                </c:pt>
                <c:pt idx="17">
                  <c:v>81.6666666666666</c:v>
                </c:pt>
                <c:pt idx="18">
                  <c:v>84</c:v>
                </c:pt>
                <c:pt idx="19">
                  <c:v>84.5833333333333</c:v>
                </c:pt>
                <c:pt idx="20">
                  <c:v>85.1666666666667</c:v>
                </c:pt>
                <c:pt idx="21">
                  <c:v>85.75</c:v>
                </c:pt>
                <c:pt idx="22">
                  <c:v>86.3333333333333</c:v>
                </c:pt>
                <c:pt idx="23">
                  <c:v>86.9166666666667</c:v>
                </c:pt>
                <c:pt idx="24">
                  <c:v>87.5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D-40A8-93E8-E9934E492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1154463"/>
        <c:axId val="1021150623"/>
      </c:lineChart>
      <c:catAx>
        <c:axId val="1021154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21150623"/>
        <c:crosses val="autoZero"/>
        <c:auto val="1"/>
        <c:lblAlgn val="ctr"/>
        <c:lblOffset val="100"/>
        <c:noMultiLvlLbl val="0"/>
      </c:catAx>
      <c:valAx>
        <c:axId val="1021150623"/>
        <c:scaling>
          <c:orientation val="minMax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21154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Nodal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Nodes!$A$3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Nodes!$B$3:$Z$3</c:f>
              <c:numCache>
                <c:formatCode>General</c:formatCode>
                <c:ptCount val="25"/>
                <c:pt idx="0">
                  <c:v>-75</c:v>
                </c:pt>
                <c:pt idx="1">
                  <c:v>-30.833240780996999</c:v>
                </c:pt>
                <c:pt idx="2">
                  <c:v>-6.53941833368388</c:v>
                </c:pt>
                <c:pt idx="3">
                  <c:v>6.2608388287143297</c:v>
                </c:pt>
                <c:pt idx="4">
                  <c:v>10.778069290866901</c:v>
                </c:pt>
                <c:pt idx="5">
                  <c:v>11.680887184932301</c:v>
                </c:pt>
                <c:pt idx="6">
                  <c:v>11.4042910774878</c:v>
                </c:pt>
                <c:pt idx="7">
                  <c:v>-87.418752942448705</c:v>
                </c:pt>
                <c:pt idx="8">
                  <c:v>-114.521881511844</c:v>
                </c:pt>
                <c:pt idx="9">
                  <c:v>-130.15402960166199</c:v>
                </c:pt>
                <c:pt idx="10">
                  <c:v>-140.733850926781</c:v>
                </c:pt>
                <c:pt idx="11">
                  <c:v>-148.24632481376401</c:v>
                </c:pt>
                <c:pt idx="12">
                  <c:v>-153.64969588643501</c:v>
                </c:pt>
                <c:pt idx="13">
                  <c:v>-239.304576837789</c:v>
                </c:pt>
                <c:pt idx="14">
                  <c:v>-278.57601899205099</c:v>
                </c:pt>
                <c:pt idx="15">
                  <c:v>-306.15420367403402</c:v>
                </c:pt>
                <c:pt idx="16">
                  <c:v>-327.36946663621501</c:v>
                </c:pt>
                <c:pt idx="17">
                  <c:v>-344.39836817946599</c:v>
                </c:pt>
                <c:pt idx="18">
                  <c:v>-358.36289835357297</c:v>
                </c:pt>
                <c:pt idx="19">
                  <c:v>-173.91534272879801</c:v>
                </c:pt>
                <c:pt idx="20">
                  <c:v>-35.410134764290099</c:v>
                </c:pt>
                <c:pt idx="21">
                  <c:v>116.13512130068101</c:v>
                </c:pt>
                <c:pt idx="22">
                  <c:v>173.07197350894</c:v>
                </c:pt>
                <c:pt idx="23">
                  <c:v>200.58216389599801</c:v>
                </c:pt>
                <c:pt idx="24">
                  <c:v>216.71276790673599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B9-415C-80A2-11A1C2A952E8}"/>
            </c:ext>
          </c:extLst>
        </c:ser>
        <c:ser>
          <c:idx val="1"/>
          <c:order val="1"/>
          <c:tx>
            <c:strRef>
              <c:f>Nodes!$A$14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Nodes!$B$14:$Z$14</c:f>
              <c:numCache>
                <c:formatCode>General</c:formatCode>
                <c:ptCount val="25"/>
                <c:pt idx="0">
                  <c:v>-40</c:v>
                </c:pt>
                <c:pt idx="1">
                  <c:v>-38.6666666666667</c:v>
                </c:pt>
                <c:pt idx="2">
                  <c:v>-37.3333333333333</c:v>
                </c:pt>
                <c:pt idx="3">
                  <c:v>-36</c:v>
                </c:pt>
                <c:pt idx="4">
                  <c:v>-34.6666666666667</c:v>
                </c:pt>
                <c:pt idx="5">
                  <c:v>-33.3333333333333</c:v>
                </c:pt>
                <c:pt idx="6">
                  <c:v>-32</c:v>
                </c:pt>
                <c:pt idx="7">
                  <c:v>-33.3333333333333</c:v>
                </c:pt>
                <c:pt idx="8">
                  <c:v>-34.6666666666667</c:v>
                </c:pt>
                <c:pt idx="9">
                  <c:v>-36</c:v>
                </c:pt>
                <c:pt idx="10">
                  <c:v>-37.3333333333333</c:v>
                </c:pt>
                <c:pt idx="11">
                  <c:v>-38.6666666666667</c:v>
                </c:pt>
                <c:pt idx="12">
                  <c:v>-40</c:v>
                </c:pt>
                <c:pt idx="13">
                  <c:v>-41.3333333333333</c:v>
                </c:pt>
                <c:pt idx="14">
                  <c:v>-42.6666666666667</c:v>
                </c:pt>
                <c:pt idx="15">
                  <c:v>-44</c:v>
                </c:pt>
                <c:pt idx="16">
                  <c:v>-45.3333333333333</c:v>
                </c:pt>
                <c:pt idx="17">
                  <c:v>-46.6666666666666</c:v>
                </c:pt>
                <c:pt idx="18">
                  <c:v>-48</c:v>
                </c:pt>
                <c:pt idx="19">
                  <c:v>-48.3333333333333</c:v>
                </c:pt>
                <c:pt idx="20">
                  <c:v>-48.6666666666667</c:v>
                </c:pt>
                <c:pt idx="21">
                  <c:v>-49</c:v>
                </c:pt>
                <c:pt idx="22">
                  <c:v>-49.3333333333333</c:v>
                </c:pt>
                <c:pt idx="23">
                  <c:v>-49.6666666666667</c:v>
                </c:pt>
                <c:pt idx="24">
                  <c:v>-50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9-415C-80A2-11A1C2A95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997600"/>
        <c:axId val="1628999040"/>
      </c:lineChart>
      <c:catAx>
        <c:axId val="1628997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999040"/>
        <c:crosses val="autoZero"/>
        <c:auto val="1"/>
        <c:lblAlgn val="ctr"/>
        <c:lblOffset val="100"/>
        <c:noMultiLvlLbl val="0"/>
      </c:catAx>
      <c:valAx>
        <c:axId val="162899904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9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1 - Inlet from node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Pipes!$B$3:$Z$3</c:f>
              <c:numCache>
                <c:formatCode>General</c:formatCode>
                <c:ptCount val="25"/>
                <c:pt idx="0">
                  <c:v>75</c:v>
                </c:pt>
                <c:pt idx="1">
                  <c:v>36.362192038685002</c:v>
                </c:pt>
                <c:pt idx="2">
                  <c:v>12.0632940280067</c:v>
                </c:pt>
                <c:pt idx="3">
                  <c:v>-0.74206050313887495</c:v>
                </c:pt>
                <c:pt idx="4">
                  <c:v>-5.2644099929736301</c:v>
                </c:pt>
                <c:pt idx="5">
                  <c:v>-6.1723684270179797</c:v>
                </c:pt>
                <c:pt idx="6">
                  <c:v>-5.90093422503067</c:v>
                </c:pt>
                <c:pt idx="7">
                  <c:v>81.910234184534303</c:v>
                </c:pt>
                <c:pt idx="8">
                  <c:v>109.008222213951</c:v>
                </c:pt>
                <c:pt idx="9">
                  <c:v>124.635251276087</c:v>
                </c:pt>
                <c:pt idx="10">
                  <c:v>135.20997523245799</c:v>
                </c:pt>
                <c:pt idx="11">
                  <c:v>142.71737355607601</c:v>
                </c:pt>
                <c:pt idx="12">
                  <c:v>148.11569101701201</c:v>
                </c:pt>
                <c:pt idx="13">
                  <c:v>217.08858930745899</c:v>
                </c:pt>
                <c:pt idx="14">
                  <c:v>256.28151488051202</c:v>
                </c:pt>
                <c:pt idx="15">
                  <c:v>283.78267142955701</c:v>
                </c:pt>
                <c:pt idx="16">
                  <c:v>304.92243138423601</c:v>
                </c:pt>
                <c:pt idx="17">
                  <c:v>321.87739138395102</c:v>
                </c:pt>
                <c:pt idx="18">
                  <c:v>335.76957743907298</c:v>
                </c:pt>
                <c:pt idx="19">
                  <c:v>196.436319524314</c:v>
                </c:pt>
                <c:pt idx="20">
                  <c:v>57.857170016269201</c:v>
                </c:pt>
                <c:pt idx="21">
                  <c:v>-93.763589056203401</c:v>
                </c:pt>
                <c:pt idx="22">
                  <c:v>-150.77746939740101</c:v>
                </c:pt>
                <c:pt idx="23">
                  <c:v>-178.366176365668</c:v>
                </c:pt>
                <c:pt idx="24">
                  <c:v>-194.57674842904399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07-4919-A5DD-5DE041748C29}"/>
            </c:ext>
          </c:extLst>
        </c:ser>
        <c:ser>
          <c:idx val="9"/>
          <c:order val="1"/>
          <c:tx>
            <c:v>10 - Inlet from node 12</c:v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Pipes!$B$12:$Z$12</c:f>
              <c:numCache>
                <c:formatCode>General</c:formatCode>
                <c:ptCount val="25"/>
                <c:pt idx="0">
                  <c:v>40</c:v>
                </c:pt>
                <c:pt idx="1">
                  <c:v>40.040127797347303</c:v>
                </c:pt>
                <c:pt idx="2">
                  <c:v>40.068764031053902</c:v>
                </c:pt>
                <c:pt idx="3">
                  <c:v>39.888373126758999</c:v>
                </c:pt>
                <c:pt idx="4">
                  <c:v>39.427022202185199</c:v>
                </c:pt>
                <c:pt idx="5">
                  <c:v>38.7085367048238</c:v>
                </c:pt>
                <c:pt idx="6">
                  <c:v>37.795565335589799</c:v>
                </c:pt>
                <c:pt idx="7">
                  <c:v>36.452773444521704</c:v>
                </c:pt>
                <c:pt idx="8">
                  <c:v>35.495653636758703</c:v>
                </c:pt>
                <c:pt idx="9">
                  <c:v>35.040114894958499</c:v>
                </c:pt>
                <c:pt idx="10">
                  <c:v>34.992430158862298</c:v>
                </c:pt>
                <c:pt idx="11">
                  <c:v>35.261462698021298</c:v>
                </c:pt>
                <c:pt idx="12">
                  <c:v>35.772060611763301</c:v>
                </c:pt>
                <c:pt idx="13">
                  <c:v>35.818307771014403</c:v>
                </c:pt>
                <c:pt idx="14">
                  <c:v>35.641902783121502</c:v>
                </c:pt>
                <c:pt idx="15">
                  <c:v>35.439836922805</c:v>
                </c:pt>
                <c:pt idx="16">
                  <c:v>35.309641968021197</c:v>
                </c:pt>
                <c:pt idx="17">
                  <c:v>35.293471278455598</c:v>
                </c:pt>
                <c:pt idx="18">
                  <c:v>35.404799949482303</c:v>
                </c:pt>
                <c:pt idx="19">
                  <c:v>36.584785274757998</c:v>
                </c:pt>
                <c:pt idx="20">
                  <c:v>39.509978925335801</c:v>
                </c:pt>
                <c:pt idx="21">
                  <c:v>44.544256278297603</c:v>
                </c:pt>
                <c:pt idx="22">
                  <c:v>48.658223104672103</c:v>
                </c:pt>
                <c:pt idx="23">
                  <c:v>51.851005336443997</c:v>
                </c:pt>
                <c:pt idx="24">
                  <c:v>54.340974296289197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7-4919-A5DD-5DE041748C29}"/>
            </c:ext>
          </c:extLst>
        </c:ser>
        <c:ser>
          <c:idx val="15"/>
          <c:order val="2"/>
          <c:tx>
            <c:v>16 - Compressor</c:v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9.6029926438735895</c:v>
                </c:pt>
                <c:pt idx="1">
                  <c:v>9.5839848027835099</c:v>
                </c:pt>
                <c:pt idx="2">
                  <c:v>9.5418794607381603</c:v>
                </c:pt>
                <c:pt idx="3">
                  <c:v>9.4842438153105508</c:v>
                </c:pt>
                <c:pt idx="4">
                  <c:v>9.4188368695828704</c:v>
                </c:pt>
                <c:pt idx="5">
                  <c:v>9.3501067822607702</c:v>
                </c:pt>
                <c:pt idx="6">
                  <c:v>9.2796915646582292</c:v>
                </c:pt>
                <c:pt idx="7">
                  <c:v>9.2551249161708</c:v>
                </c:pt>
                <c:pt idx="8">
                  <c:v>9.2581222766137703</c:v>
                </c:pt>
                <c:pt idx="9">
                  <c:v>9.2798927894041707</c:v>
                </c:pt>
                <c:pt idx="10">
                  <c:v>9.3152181751890506</c:v>
                </c:pt>
                <c:pt idx="11">
                  <c:v>9.3607564241927292</c:v>
                </c:pt>
                <c:pt idx="12">
                  <c:v>9.4141641559954206</c:v>
                </c:pt>
                <c:pt idx="13">
                  <c:v>9.5019999805384892</c:v>
                </c:pt>
                <c:pt idx="14">
                  <c:v>9.6252705752908998</c:v>
                </c:pt>
                <c:pt idx="15">
                  <c:v>9.7786246526501799</c:v>
                </c:pt>
                <c:pt idx="16">
                  <c:v>9.9566438759447706</c:v>
                </c:pt>
                <c:pt idx="17">
                  <c:v>10.154915685591099</c:v>
                </c:pt>
                <c:pt idx="18">
                  <c:v>10.3699475063687</c:v>
                </c:pt>
                <c:pt idx="19">
                  <c:v>10.543934030136899</c:v>
                </c:pt>
                <c:pt idx="20">
                  <c:v>10.6317597593995</c:v>
                </c:pt>
                <c:pt idx="21">
                  <c:v>10.585001849363</c:v>
                </c:pt>
                <c:pt idx="22">
                  <c:v>10.4653993636209</c:v>
                </c:pt>
                <c:pt idx="23">
                  <c:v>10.301217124532901</c:v>
                </c:pt>
                <c:pt idx="24">
                  <c:v>10.1068613153973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07-4919-A5DD-5DE041748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3619935"/>
        <c:axId val="2076483167"/>
      </c:lineChart>
      <c:catAx>
        <c:axId val="1623619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6483167"/>
        <c:crosses val="autoZero"/>
        <c:auto val="1"/>
        <c:lblAlgn val="ctr"/>
        <c:lblOffset val="100"/>
        <c:noMultiLvlLbl val="0"/>
      </c:catAx>
      <c:valAx>
        <c:axId val="2076483167"/>
        <c:scaling>
          <c:orientation val="minMax"/>
          <c:max val="350"/>
          <c:min val="-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361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Nodal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Nodes!$A$3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Nodes!$B$3:$Z$3</c:f>
              <c:numCache>
                <c:formatCode>General</c:formatCode>
                <c:ptCount val="25"/>
                <c:pt idx="0">
                  <c:v>-75</c:v>
                </c:pt>
                <c:pt idx="1">
                  <c:v>-31.746437821268799</c:v>
                </c:pt>
                <c:pt idx="2">
                  <c:v>-7.7353218426562904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F-4FEB-A88C-2B25CD9D5B36}"/>
            </c:ext>
          </c:extLst>
        </c:ser>
        <c:ser>
          <c:idx val="1"/>
          <c:order val="1"/>
          <c:tx>
            <c:strRef>
              <c:f>Nodes!$A$14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Nodes!$B$14:$Z$14</c:f>
              <c:numCache>
                <c:formatCode>General</c:formatCode>
                <c:ptCount val="25"/>
                <c:pt idx="0">
                  <c:v>-40</c:v>
                </c:pt>
                <c:pt idx="1">
                  <c:v>-32.200600159642804</c:v>
                </c:pt>
                <c:pt idx="2">
                  <c:v>-39.2977578821449</c:v>
                </c:pt>
                <c:pt idx="3">
                  <c:v>-40.756817431372703</c:v>
                </c:pt>
                <c:pt idx="4">
                  <c:v>-42.140866202325</c:v>
                </c:pt>
                <c:pt idx="5">
                  <c:v>-43.439243487907397</c:v>
                </c:pt>
                <c:pt idx="6">
                  <c:v>-44.6652881644441</c:v>
                </c:pt>
                <c:pt idx="7">
                  <c:v>-45.829607794753997</c:v>
                </c:pt>
                <c:pt idx="8">
                  <c:v>-46.931254122369303</c:v>
                </c:pt>
                <c:pt idx="9">
                  <c:v>-47.973210696804003</c:v>
                </c:pt>
                <c:pt idx="10">
                  <c:v>-48.9605948490752</c:v>
                </c:pt>
                <c:pt idx="11">
                  <c:v>-49.898716217415497</c:v>
                </c:pt>
                <c:pt idx="12">
                  <c:v>-50.792591152585402</c:v>
                </c:pt>
                <c:pt idx="13">
                  <c:v>-51.623660776053001</c:v>
                </c:pt>
                <c:pt idx="14">
                  <c:v>-52.388368755920197</c:v>
                </c:pt>
                <c:pt idx="15">
                  <c:v>-53.088401414489603</c:v>
                </c:pt>
                <c:pt idx="16">
                  <c:v>-53.727247927650701</c:v>
                </c:pt>
                <c:pt idx="17">
                  <c:v>-54.308489661587203</c:v>
                </c:pt>
                <c:pt idx="18">
                  <c:v>-54.8353752473448</c:v>
                </c:pt>
                <c:pt idx="19">
                  <c:v>-55.396147728315498</c:v>
                </c:pt>
                <c:pt idx="20">
                  <c:v>-55.999233483306398</c:v>
                </c:pt>
                <c:pt idx="21">
                  <c:v>-56.643026173369897</c:v>
                </c:pt>
                <c:pt idx="22">
                  <c:v>-57.324839946610098</c:v>
                </c:pt>
                <c:pt idx="23">
                  <c:v>-58.041782936339203</c:v>
                </c:pt>
                <c:pt idx="24">
                  <c:v>-58.7908527953538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F-4FEB-A88C-2B25CD9D5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603056"/>
        <c:axId val="2012089487"/>
      </c:lineChart>
      <c:catAx>
        <c:axId val="972603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2089487"/>
        <c:crosses val="autoZero"/>
        <c:auto val="1"/>
        <c:lblAlgn val="ctr"/>
        <c:lblOffset val="100"/>
        <c:noMultiLvlLbl val="0"/>
      </c:catAx>
      <c:valAx>
        <c:axId val="201208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7260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1 - Inlet from node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Pipes!$B$3:$Z$3</c:f>
              <c:numCache>
                <c:formatCode>General</c:formatCode>
                <c:ptCount val="25"/>
                <c:pt idx="0">
                  <c:v>75</c:v>
                </c:pt>
                <c:pt idx="1">
                  <c:v>37.275389078956799</c:v>
                </c:pt>
                <c:pt idx="2">
                  <c:v>13.2591975369791</c:v>
                </c:pt>
                <c:pt idx="3">
                  <c:v>4.9862241766717403</c:v>
                </c:pt>
                <c:pt idx="4">
                  <c:v>4.5790606311070601</c:v>
                </c:pt>
                <c:pt idx="5">
                  <c:v>4.4473556710423798</c:v>
                </c:pt>
                <c:pt idx="6">
                  <c:v>4.3481054645300699</c:v>
                </c:pt>
                <c:pt idx="7">
                  <c:v>4.4013281356503198</c:v>
                </c:pt>
                <c:pt idx="8">
                  <c:v>4.3709548855730898</c:v>
                </c:pt>
                <c:pt idx="9">
                  <c:v>4.3071436457511201</c:v>
                </c:pt>
                <c:pt idx="10">
                  <c:v>4.2319946780097997</c:v>
                </c:pt>
                <c:pt idx="11">
                  <c:v>4.1530178390357397</c:v>
                </c:pt>
                <c:pt idx="12">
                  <c:v>4.0723864531918004</c:v>
                </c:pt>
                <c:pt idx="13">
                  <c:v>3.7356074999722</c:v>
                </c:pt>
                <c:pt idx="14">
                  <c:v>3.4628185907061999</c:v>
                </c:pt>
                <c:pt idx="15">
                  <c:v>3.2191952327431101</c:v>
                </c:pt>
                <c:pt idx="16">
                  <c:v>2.9855585125172301</c:v>
                </c:pt>
                <c:pt idx="17">
                  <c:v>2.7569024285169301</c:v>
                </c:pt>
                <c:pt idx="18">
                  <c:v>2.5319203501217999</c:v>
                </c:pt>
                <c:pt idx="19">
                  <c:v>2.7531587353568101</c:v>
                </c:pt>
                <c:pt idx="20">
                  <c:v>3.0018955597930699</c:v>
                </c:pt>
                <c:pt idx="21">
                  <c:v>3.25543701684354</c:v>
                </c:pt>
                <c:pt idx="22">
                  <c:v>3.5095432190799301</c:v>
                </c:pt>
                <c:pt idx="23">
                  <c:v>3.7619013265943702</c:v>
                </c:pt>
                <c:pt idx="24">
                  <c:v>4.0113496650522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4B-4BE7-948C-DD1E95E3A12C}"/>
            </c:ext>
          </c:extLst>
        </c:ser>
        <c:ser>
          <c:idx val="9"/>
          <c:order val="1"/>
          <c:tx>
            <c:v>10 - Inlet from node 12</c:v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Pipes!$B$12:$Z$12</c:f>
              <c:numCache>
                <c:formatCode>General</c:formatCode>
                <c:ptCount val="25"/>
                <c:pt idx="0">
                  <c:v>40</c:v>
                </c:pt>
                <c:pt idx="1">
                  <c:v>37.998207256766499</c:v>
                </c:pt>
                <c:pt idx="2">
                  <c:v>39.2977578821449</c:v>
                </c:pt>
                <c:pt idx="3">
                  <c:v>40.756817431372802</c:v>
                </c:pt>
                <c:pt idx="4">
                  <c:v>42.140866202325</c:v>
                </c:pt>
                <c:pt idx="5">
                  <c:v>43.439243487907497</c:v>
                </c:pt>
                <c:pt idx="6">
                  <c:v>44.6652881644441</c:v>
                </c:pt>
                <c:pt idx="7">
                  <c:v>45.829607794753997</c:v>
                </c:pt>
                <c:pt idx="8">
                  <c:v>46.931254122369403</c:v>
                </c:pt>
                <c:pt idx="9">
                  <c:v>47.973210696804003</c:v>
                </c:pt>
                <c:pt idx="10">
                  <c:v>48.9605948490752</c:v>
                </c:pt>
                <c:pt idx="11">
                  <c:v>49.898716217415497</c:v>
                </c:pt>
                <c:pt idx="12">
                  <c:v>50.792591152585402</c:v>
                </c:pt>
                <c:pt idx="13">
                  <c:v>51.6236607760531</c:v>
                </c:pt>
                <c:pt idx="14">
                  <c:v>52.388368755920197</c:v>
                </c:pt>
                <c:pt idx="15">
                  <c:v>53.088401414489702</c:v>
                </c:pt>
                <c:pt idx="16">
                  <c:v>53.727247927650701</c:v>
                </c:pt>
                <c:pt idx="17">
                  <c:v>54.308489661587302</c:v>
                </c:pt>
                <c:pt idx="18">
                  <c:v>54.835375247344899</c:v>
                </c:pt>
                <c:pt idx="19">
                  <c:v>55.396147728315498</c:v>
                </c:pt>
                <c:pt idx="20">
                  <c:v>55.999233483306497</c:v>
                </c:pt>
                <c:pt idx="21">
                  <c:v>56.643026173369897</c:v>
                </c:pt>
                <c:pt idx="22">
                  <c:v>57.324839946610098</c:v>
                </c:pt>
                <c:pt idx="23">
                  <c:v>58.041782936339303</c:v>
                </c:pt>
                <c:pt idx="24">
                  <c:v>58.7908527953538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4B-4BE7-948C-DD1E95E3A12C}"/>
            </c:ext>
          </c:extLst>
        </c:ser>
        <c:ser>
          <c:idx val="15"/>
          <c:order val="2"/>
          <c:tx>
            <c:v>16 - Compressor</c:v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9.6029926438735895</c:v>
                </c:pt>
                <c:pt idx="1">
                  <c:v>9.58281325317148</c:v>
                </c:pt>
                <c:pt idx="2">
                  <c:v>9.5410251162293704</c:v>
                </c:pt>
                <c:pt idx="3">
                  <c:v>9.4877822919347707</c:v>
                </c:pt>
                <c:pt idx="4">
                  <c:v>9.4317077090698795</c:v>
                </c:pt>
                <c:pt idx="5">
                  <c:v>9.3752574277899701</c:v>
                </c:pt>
                <c:pt idx="6">
                  <c:v>9.3190559807029807</c:v>
                </c:pt>
                <c:pt idx="7">
                  <c:v>9.2611730431739208</c:v>
                </c:pt>
                <c:pt idx="8">
                  <c:v>9.2029031983825806</c:v>
                </c:pt>
                <c:pt idx="9">
                  <c:v>9.1451796881683105</c:v>
                </c:pt>
                <c:pt idx="10">
                  <c:v>9.0883887386800204</c:v>
                </c:pt>
                <c:pt idx="11">
                  <c:v>9.0326451587992391</c:v>
                </c:pt>
                <c:pt idx="12">
                  <c:v>8.9779614235328395</c:v>
                </c:pt>
                <c:pt idx="13">
                  <c:v>8.9270306628818297</c:v>
                </c:pt>
                <c:pt idx="14">
                  <c:v>8.8794849087879495</c:v>
                </c:pt>
                <c:pt idx="15">
                  <c:v>8.8350160404490605</c:v>
                </c:pt>
                <c:pt idx="16">
                  <c:v>8.7935175824872296</c:v>
                </c:pt>
                <c:pt idx="17">
                  <c:v>8.7549567136289408</c:v>
                </c:pt>
                <c:pt idx="18">
                  <c:v>8.7193145419441702</c:v>
                </c:pt>
                <c:pt idx="19">
                  <c:v>8.6828348251051999</c:v>
                </c:pt>
                <c:pt idx="20">
                  <c:v>8.6440459436987709</c:v>
                </c:pt>
                <c:pt idx="21">
                  <c:v>8.6022862048634998</c:v>
                </c:pt>
                <c:pt idx="22">
                  <c:v>8.5572572445004695</c:v>
                </c:pt>
                <c:pt idx="23">
                  <c:v>8.5088296052335508</c:v>
                </c:pt>
                <c:pt idx="24">
                  <c:v>8.4569537619872595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4B-4BE7-948C-DD1E95E3A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3619935"/>
        <c:axId val="2076483167"/>
      </c:lineChart>
      <c:catAx>
        <c:axId val="1623619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6483167"/>
        <c:crosses val="autoZero"/>
        <c:auto val="1"/>
        <c:lblAlgn val="ctr"/>
        <c:lblOffset val="100"/>
        <c:noMultiLvlLbl val="0"/>
      </c:catAx>
      <c:valAx>
        <c:axId val="2076483167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361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Pressure at</a:t>
            </a:r>
            <a:r>
              <a:rPr lang="it-IT" baseline="0"/>
              <a:t> Compressor Inlet and Outlet [bar]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Nodes!$A$34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Nodes!$B$34:$Z$34</c:f>
              <c:numCache>
                <c:formatCode>General</c:formatCode>
                <c:ptCount val="25"/>
                <c:pt idx="0">
                  <c:v>28.3907437620304</c:v>
                </c:pt>
                <c:pt idx="1">
                  <c:v>28.299796674361399</c:v>
                </c:pt>
                <c:pt idx="2">
                  <c:v>28.098281767403101</c:v>
                </c:pt>
                <c:pt idx="3">
                  <c:v>27.8235159251808</c:v>
                </c:pt>
                <c:pt idx="4">
                  <c:v>27.517325702020301</c:v>
                </c:pt>
                <c:pt idx="5">
                  <c:v>27.199063684629099</c:v>
                </c:pt>
                <c:pt idx="6">
                  <c:v>26.8774557967335</c:v>
                </c:pt>
                <c:pt idx="7">
                  <c:v>26.5560013316294</c:v>
                </c:pt>
                <c:pt idx="8">
                  <c:v>26.2393273353468</c:v>
                </c:pt>
                <c:pt idx="9">
                  <c:v>25.929376751944702</c:v>
                </c:pt>
                <c:pt idx="10">
                  <c:v>25.6265291933924</c:v>
                </c:pt>
                <c:pt idx="11">
                  <c:v>25.330569817586198</c:v>
                </c:pt>
                <c:pt idx="12">
                  <c:v>25.041105370648602</c:v>
                </c:pt>
                <c:pt idx="13">
                  <c:v>24.764986589383501</c:v>
                </c:pt>
                <c:pt idx="14">
                  <c:v>24.503557052750601</c:v>
                </c:pt>
                <c:pt idx="15">
                  <c:v>24.25763294139</c:v>
                </c:pt>
                <c:pt idx="16">
                  <c:v>24.027727851956499</c:v>
                </c:pt>
                <c:pt idx="17">
                  <c:v>23.8140521139632</c:v>
                </c:pt>
                <c:pt idx="18">
                  <c:v>23.616596388438701</c:v>
                </c:pt>
                <c:pt idx="19">
                  <c:v>23.416937144876201</c:v>
                </c:pt>
                <c:pt idx="20">
                  <c:v>23.206700288128498</c:v>
                </c:pt>
                <c:pt idx="21">
                  <c:v>22.981933003294301</c:v>
                </c:pt>
                <c:pt idx="22">
                  <c:v>22.740834878118299</c:v>
                </c:pt>
                <c:pt idx="23">
                  <c:v>22.482683544859299</c:v>
                </c:pt>
                <c:pt idx="24">
                  <c:v>22.207316491955201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2-4DE0-8E07-F616C26272AA}"/>
            </c:ext>
          </c:extLst>
        </c:ser>
        <c:ser>
          <c:idx val="1"/>
          <c:order val="1"/>
          <c:tx>
            <c:strRef>
              <c:f>Nodes!$A$35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Nodes!$B$35:$Z$35</c:f>
              <c:numCache>
                <c:formatCode>General</c:formatCode>
                <c:ptCount val="25"/>
                <c:pt idx="0">
                  <c:v>92.606624566008406</c:v>
                </c:pt>
                <c:pt idx="1">
                  <c:v>92.490371897920795</c:v>
                </c:pt>
                <c:pt idx="2">
                  <c:v>92.200702502778597</c:v>
                </c:pt>
                <c:pt idx="3">
                  <c:v>91.763465791923494</c:v>
                </c:pt>
                <c:pt idx="4">
                  <c:v>91.2377332246203</c:v>
                </c:pt>
                <c:pt idx="5">
                  <c:v>90.667353640811797</c:v>
                </c:pt>
                <c:pt idx="6">
                  <c:v>90.077443224091994</c:v>
                </c:pt>
                <c:pt idx="7">
                  <c:v>89.502032295780694</c:v>
                </c:pt>
                <c:pt idx="8">
                  <c:v>88.944528041770894</c:v>
                </c:pt>
                <c:pt idx="9">
                  <c:v>88.402278549158297</c:v>
                </c:pt>
                <c:pt idx="10">
                  <c:v>87.872712545775897</c:v>
                </c:pt>
                <c:pt idx="11">
                  <c:v>87.353956386019902</c:v>
                </c:pt>
                <c:pt idx="12">
                  <c:v>86.844552827001394</c:v>
                </c:pt>
                <c:pt idx="13">
                  <c:v>86.341141727158998</c:v>
                </c:pt>
                <c:pt idx="14">
                  <c:v>85.853441511774093</c:v>
                </c:pt>
                <c:pt idx="15">
                  <c:v>85.388585690771606</c:v>
                </c:pt>
                <c:pt idx="16">
                  <c:v>84.950317012400006</c:v>
                </c:pt>
                <c:pt idx="17">
                  <c:v>84.540367813237296</c:v>
                </c:pt>
                <c:pt idx="18">
                  <c:v>84.159430970115096</c:v>
                </c:pt>
                <c:pt idx="19">
                  <c:v>83.777076003705602</c:v>
                </c:pt>
                <c:pt idx="20">
                  <c:v>83.376378505684002</c:v>
                </c:pt>
                <c:pt idx="21">
                  <c:v>82.948569924658102</c:v>
                </c:pt>
                <c:pt idx="22">
                  <c:v>82.489187500367706</c:v>
                </c:pt>
                <c:pt idx="23">
                  <c:v>81.996049475638799</c:v>
                </c:pt>
                <c:pt idx="24">
                  <c:v>81.468222093337303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2-4DE0-8E07-F616C2627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111503"/>
        <c:axId val="366109103"/>
      </c:barChart>
      <c:catAx>
        <c:axId val="36611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6109103"/>
        <c:crosses val="autoZero"/>
        <c:auto val="1"/>
        <c:lblAlgn val="ctr"/>
        <c:lblOffset val="100"/>
        <c:noMultiLvlLbl val="0"/>
      </c:catAx>
      <c:valAx>
        <c:axId val="36610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611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5"/>
          <c:order val="0"/>
          <c:tx>
            <c:v>16 - Compressor</c:v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9.6029926438735895</c:v>
                </c:pt>
                <c:pt idx="1">
                  <c:v>9.58281325317148</c:v>
                </c:pt>
                <c:pt idx="2">
                  <c:v>9.5410251162293704</c:v>
                </c:pt>
                <c:pt idx="3">
                  <c:v>9.4877822919347707</c:v>
                </c:pt>
                <c:pt idx="4">
                  <c:v>9.4317077090698795</c:v>
                </c:pt>
                <c:pt idx="5">
                  <c:v>9.3752574277899701</c:v>
                </c:pt>
                <c:pt idx="6">
                  <c:v>9.3190559807029807</c:v>
                </c:pt>
                <c:pt idx="7">
                  <c:v>9.2611730431739208</c:v>
                </c:pt>
                <c:pt idx="8">
                  <c:v>9.2029031983825806</c:v>
                </c:pt>
                <c:pt idx="9">
                  <c:v>9.1451796881683105</c:v>
                </c:pt>
                <c:pt idx="10">
                  <c:v>9.0883887386800204</c:v>
                </c:pt>
                <c:pt idx="11">
                  <c:v>9.0326451587992391</c:v>
                </c:pt>
                <c:pt idx="12">
                  <c:v>8.9779614235328395</c:v>
                </c:pt>
                <c:pt idx="13">
                  <c:v>8.9270306628818297</c:v>
                </c:pt>
                <c:pt idx="14">
                  <c:v>8.8794849087879495</c:v>
                </c:pt>
                <c:pt idx="15">
                  <c:v>8.8350160404490605</c:v>
                </c:pt>
                <c:pt idx="16">
                  <c:v>8.7935175824872296</c:v>
                </c:pt>
                <c:pt idx="17">
                  <c:v>8.7549567136289408</c:v>
                </c:pt>
                <c:pt idx="18">
                  <c:v>8.7193145419441702</c:v>
                </c:pt>
                <c:pt idx="19">
                  <c:v>8.6828348251051999</c:v>
                </c:pt>
                <c:pt idx="20">
                  <c:v>8.6440459436987709</c:v>
                </c:pt>
                <c:pt idx="21">
                  <c:v>8.6022862048634998</c:v>
                </c:pt>
                <c:pt idx="22">
                  <c:v>8.5572572445004695</c:v>
                </c:pt>
                <c:pt idx="23">
                  <c:v>8.5088296052335508</c:v>
                </c:pt>
                <c:pt idx="24">
                  <c:v>8.4569537619872595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E-4C0A-B98D-B3B6DC300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3619935"/>
        <c:axId val="2076483167"/>
      </c:lineChart>
      <c:catAx>
        <c:axId val="1623619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6483167"/>
        <c:crosses val="autoZero"/>
        <c:auto val="1"/>
        <c:lblAlgn val="ctr"/>
        <c:lblOffset val="100"/>
        <c:noMultiLvlLbl val="0"/>
      </c:catAx>
      <c:valAx>
        <c:axId val="2076483167"/>
        <c:scaling>
          <c:orientation val="minMax"/>
          <c:max val="11"/>
          <c:min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361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Pipe Flow Rate [kg/s]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16 - Compressor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Pipes!$B$18:$Z$18</c:f>
              <c:numCache>
                <c:formatCode>General</c:formatCode>
                <c:ptCount val="25"/>
                <c:pt idx="0">
                  <c:v>6.3511620034940703</c:v>
                </c:pt>
                <c:pt idx="1">
                  <c:v>6.3975022800099097</c:v>
                </c:pt>
                <c:pt idx="2">
                  <c:v>6.4886520836864001</c:v>
                </c:pt>
                <c:pt idx="3">
                  <c:v>6.60312231067683</c:v>
                </c:pt>
                <c:pt idx="4">
                  <c:v>6.7226059350164098</c:v>
                </c:pt>
                <c:pt idx="5">
                  <c:v>6.8402990794582799</c:v>
                </c:pt>
                <c:pt idx="6">
                  <c:v>6.9543843044607998</c:v>
                </c:pt>
                <c:pt idx="7">
                  <c:v>7.0491961119910798</c:v>
                </c:pt>
                <c:pt idx="8">
                  <c:v>7.1349593452307003</c:v>
                </c:pt>
                <c:pt idx="9">
                  <c:v>7.21590220766846</c:v>
                </c:pt>
                <c:pt idx="10">
                  <c:v>7.2935376503705598</c:v>
                </c:pt>
                <c:pt idx="11">
                  <c:v>7.3685284741680404</c:v>
                </c:pt>
                <c:pt idx="12">
                  <c:v>7.4412971893778197</c:v>
                </c:pt>
                <c:pt idx="13">
                  <c:v>7.5168817636959799</c:v>
                </c:pt>
                <c:pt idx="14">
                  <c:v>7.58877755836295</c:v>
                </c:pt>
                <c:pt idx="15">
                  <c:v>7.6553899114641499</c:v>
                </c:pt>
                <c:pt idx="16">
                  <c:v>7.7165874935225203</c:v>
                </c:pt>
                <c:pt idx="17">
                  <c:v>7.7725477758915398</c:v>
                </c:pt>
                <c:pt idx="18">
                  <c:v>7.8234957701405898</c:v>
                </c:pt>
                <c:pt idx="19">
                  <c:v>7.8801665342703799</c:v>
                </c:pt>
                <c:pt idx="20">
                  <c:v>7.9418987244781798</c:v>
                </c:pt>
                <c:pt idx="21">
                  <c:v>8.00810168136457</c:v>
                </c:pt>
                <c:pt idx="22">
                  <c:v>8.07838042449829</c:v>
                </c:pt>
                <c:pt idx="23">
                  <c:v>8.1524089624937908</c:v>
                </c:pt>
                <c:pt idx="24">
                  <c:v>8.2298688968193492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7-4983-89A3-B4ED4FB94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3619935"/>
        <c:axId val="2076483167"/>
      </c:lineChart>
      <c:catAx>
        <c:axId val="1623619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6483167"/>
        <c:crosses val="autoZero"/>
        <c:auto val="1"/>
        <c:lblAlgn val="ctr"/>
        <c:lblOffset val="100"/>
        <c:noMultiLvlLbl val="0"/>
      </c:catAx>
      <c:valAx>
        <c:axId val="2076483167"/>
        <c:scaling>
          <c:orientation val="minMax"/>
          <c:max val="14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361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44163-3BAB-20C1-C55F-368BCB5F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36809A-30A2-0F03-EAAE-5E4100C41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D71271-2F69-312F-3D27-CC1C7030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DB2C68-2407-6612-639F-54579065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A21A5A-E4E5-777E-F229-4CA99841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6D267-0532-EEEF-A0E1-40752AE2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303B5C-C1B6-2E7B-A151-28ABD455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0F738-3A41-794E-0908-B4631A32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E6379A-CF92-5F3D-7874-AC8EC199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5494B4-98FD-5376-DA5F-B3AE500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F40F67-DC8B-48A3-6AA7-7B0C60E3B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F432BA-A7E7-48E9-1BA3-403EA98C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3AC7A6-EF5D-9080-13AD-2F8259E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99177-91C0-EFC1-39C0-41F6F0A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A9218-F257-7E49-FED2-CAC66872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4822-4B57-CDD1-EF1A-73919D27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F5C438-2678-5452-0627-37241451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D5519-DEFC-7E35-1326-538EC33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CB7842-EDEB-C090-587F-892EBE20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396F4-CB75-9C70-25C4-A5B7B68B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11452-6B5A-6DD2-4EA7-3B858A7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91F4FF-0F01-7ED3-940F-CA63E376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5539F-982F-EFC2-D705-7A02A941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1CB64-B761-0316-8076-57124A9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53A0E4-314E-A1EF-BD0F-9EEFBB21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95F82-A7F4-AB31-B989-427BC523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AD029-B6B4-52DC-03E4-C9A90D3F2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90685A-1C9E-2356-B8E5-B3653B1A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0E07ED-6724-ACBC-D855-F72E4A6E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CB28B-B17C-CC5F-1A97-512314B6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3B9695-FDC0-A75C-D89E-98F446D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3365-7536-4FEC-99F1-CF90931F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DF5BB-02A4-D50F-72E8-5DFF98CB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A85D9D-42CA-3E3C-DDC2-8314D11D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77891C-D83E-FCCC-6DA8-414AA1FB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4021194-4197-E504-A6CC-B00CCAA6E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7B52D4-6B82-2657-ABB6-4E14AB2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D38EE3-B71A-94C6-2CAF-2C69BF9A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D175BF-6711-31F3-3389-3A4256D6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0FAFE-FB2D-7F12-818B-2FAC6F7B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264525-E6C6-6C2D-09B8-3741E412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F99108-8F02-D6E9-0211-9AF98E4E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487925-6619-3A1A-6154-02B5C18D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182628-0777-B895-0E69-84AFDBEE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3A501-B9E5-C288-D89D-5EBD960D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771777-C503-BE3E-D262-4B174A90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26510-68E2-B15F-DEDA-474C7902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53348-5A32-472E-0502-54F0DDD2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D759C7-F4C5-4F09-F695-B740372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10A53D-7F2E-AB04-96E0-F7DE49BC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88FC9B-93C7-B4D5-4DB7-647F90D3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605D65-D3D8-7275-D454-5446F41F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193D3-B3BF-8607-84AB-EB44A1CD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69E444-C4A0-647F-42FC-B92A63D87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E33012-5D97-A01E-3CF8-C729F323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D2AFD7-F73F-5929-2F98-A7384FE7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EBB8B-4510-70A5-74BD-0FD6A70A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5AD20D-62D0-3D54-49C1-9AE3411E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BB6065-1BD9-47DC-C804-FCEBFDC8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7425AC-00D6-F32F-B28D-1F4DC520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F33B24-0993-4177-AA19-DB639DC2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A8334-5EF3-46D6-A893-BC33D8C5105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B9D6BC-FA4B-E1D7-6059-59D997FF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09942-9105-53AD-045C-739A528EC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9E3BC-4500-478C-9CC5-044A3942B2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307F0-6036-3368-058B-5CBA79CD1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Test Case for Internal Validation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D375DB-2B78-C6BC-52B3-E38CA3D52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SHIMMER WP4 Update</a:t>
            </a:r>
          </a:p>
        </p:txBody>
      </p:sp>
    </p:spTree>
    <p:extLst>
      <p:ext uri="{BB962C8B-B14F-4D97-AF65-F5344CB8AC3E}">
        <p14:creationId xmlns:p14="http://schemas.microsoft.com/office/powerpoint/2010/main" val="790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C235E-1967-0257-D14F-A87F192E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4949D-B53D-B9A9-6D65-8DB31E0D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Compressor Flow Rate = 5 kg/s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E66D8AD-D721-F283-5797-99FF782277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182712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51ADF48-7096-FABF-1F02-30C579BCEF2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8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FB8CE-33BF-34A4-FD38-9D313BD8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Presentation</a:t>
            </a:r>
            <a:br>
              <a:rPr lang="en-GB" dirty="0"/>
            </a:br>
            <a:r>
              <a:rPr lang="en-GB" dirty="0"/>
              <a:t>Topology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D1CFD4-B4B5-A2A2-BC14-9A27520E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388" y="1372415"/>
            <a:ext cx="6335104" cy="4847409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757073E9-642E-00F9-E12E-5F058318F843}"/>
              </a:ext>
            </a:extLst>
          </p:cNvPr>
          <p:cNvSpPr/>
          <p:nvPr/>
        </p:nvSpPr>
        <p:spPr>
          <a:xfrm>
            <a:off x="9570630" y="5711070"/>
            <a:ext cx="162000" cy="1625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C357686-31D9-0DAB-A420-B7FEF05151BF}"/>
              </a:ext>
            </a:extLst>
          </p:cNvPr>
          <p:cNvSpPr/>
          <p:nvPr/>
        </p:nvSpPr>
        <p:spPr>
          <a:xfrm>
            <a:off x="9464445" y="1701225"/>
            <a:ext cx="162000" cy="1625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B32CC21-1DF4-8482-FF9E-DA45457CC3E4}"/>
              </a:ext>
            </a:extLst>
          </p:cNvPr>
          <p:cNvSpPr/>
          <p:nvPr/>
        </p:nvSpPr>
        <p:spPr>
          <a:xfrm>
            <a:off x="9525630" y="2741659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01133B6-F2E2-1D66-F5B2-E62FE2AA0884}"/>
              </a:ext>
            </a:extLst>
          </p:cNvPr>
          <p:cNvSpPr/>
          <p:nvPr/>
        </p:nvSpPr>
        <p:spPr>
          <a:xfrm>
            <a:off x="10225965" y="3733119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6321E62-D33C-9A2F-063A-3370AC145FC6}"/>
              </a:ext>
            </a:extLst>
          </p:cNvPr>
          <p:cNvSpPr/>
          <p:nvPr/>
        </p:nvSpPr>
        <p:spPr>
          <a:xfrm>
            <a:off x="7793280" y="4475608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B8327D9-F8DE-E666-98E6-91DD2D9E73D3}"/>
              </a:ext>
            </a:extLst>
          </p:cNvPr>
          <p:cNvSpPr/>
          <p:nvPr/>
        </p:nvSpPr>
        <p:spPr>
          <a:xfrm rot="14932085">
            <a:off x="9542944" y="4664242"/>
            <a:ext cx="193405" cy="18367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FA4FF8A-E3A4-24F8-C557-D805A07D2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00492"/>
              </p:ext>
            </p:extLst>
          </p:nvPr>
        </p:nvGraphicFramePr>
        <p:xfrm>
          <a:off x="574677" y="2713737"/>
          <a:ext cx="4930773" cy="229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3">
                  <a:extLst>
                    <a:ext uri="{9D8B030D-6E8A-4147-A177-3AD203B41FA5}">
                      <a16:colId xmlns:a16="http://schemas.microsoft.com/office/drawing/2014/main" val="429055569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238762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4016673828"/>
                    </a:ext>
                  </a:extLst>
                </a:gridCol>
              </a:tblGrid>
              <a:tr h="56626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Entry Node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Nodes: 1, 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90153"/>
                  </a:ext>
                </a:extLst>
              </a:tr>
              <a:tr h="56626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Junction Node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Nodes: 4, 5, 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055080"/>
                  </a:ext>
                </a:extLst>
              </a:tr>
              <a:tr h="56626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Exit Node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Nodes: 2, 3, 6, 7, 9, 10, 11, 13, 14, 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929321"/>
                  </a:ext>
                </a:extLst>
              </a:tr>
              <a:tr h="56626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Compressor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Pipe: 16</a:t>
                      </a:r>
                    </a:p>
                    <a:p>
                      <a:pPr algn="ctr"/>
                      <a:r>
                        <a:rPr lang="en-GB" sz="1600" dirty="0"/>
                        <a:t>Nodes: 14 - 15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066954"/>
                  </a:ext>
                </a:extLst>
              </a:tr>
            </a:tbl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048C838E-23CF-B82D-3B5F-CF8E1A963983}"/>
              </a:ext>
            </a:extLst>
          </p:cNvPr>
          <p:cNvSpPr/>
          <p:nvPr/>
        </p:nvSpPr>
        <p:spPr>
          <a:xfrm>
            <a:off x="1182944" y="2931322"/>
            <a:ext cx="198000" cy="19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EE54D53-F9BB-B90E-376B-744DAA17F376}"/>
              </a:ext>
            </a:extLst>
          </p:cNvPr>
          <p:cNvSpPr/>
          <p:nvPr/>
        </p:nvSpPr>
        <p:spPr>
          <a:xfrm>
            <a:off x="1200944" y="3508906"/>
            <a:ext cx="162000" cy="162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630C77E-9D76-12CA-922F-9DBDDB96FD52}"/>
              </a:ext>
            </a:extLst>
          </p:cNvPr>
          <p:cNvSpPr/>
          <p:nvPr/>
        </p:nvSpPr>
        <p:spPr>
          <a:xfrm>
            <a:off x="1200944" y="4081845"/>
            <a:ext cx="162000" cy="162000"/>
          </a:xfrm>
          <a:prstGeom prst="ellipse">
            <a:avLst/>
          </a:prstGeom>
          <a:solidFill>
            <a:srgbClr val="0072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7D2FF21C-B8A8-8327-687B-7C88AC3D42F2}"/>
              </a:ext>
            </a:extLst>
          </p:cNvPr>
          <p:cNvSpPr/>
          <p:nvPr/>
        </p:nvSpPr>
        <p:spPr>
          <a:xfrm rot="16200000">
            <a:off x="1175744" y="4661984"/>
            <a:ext cx="234000" cy="2196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02E20BB-7656-2768-B0C0-4A0ACF1498E3}"/>
              </a:ext>
            </a:extLst>
          </p:cNvPr>
          <p:cNvSpPr/>
          <p:nvPr/>
        </p:nvSpPr>
        <p:spPr>
          <a:xfrm>
            <a:off x="10682638" y="2682634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DC233B0-F79D-B761-FC51-9E16201AFCB8}"/>
              </a:ext>
            </a:extLst>
          </p:cNvPr>
          <p:cNvSpPr/>
          <p:nvPr/>
        </p:nvSpPr>
        <p:spPr>
          <a:xfrm>
            <a:off x="9216601" y="4654784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D7D97785-F462-AAA6-DE07-2C6A92803D8F}"/>
              </a:ext>
            </a:extLst>
          </p:cNvPr>
          <p:cNvSpPr/>
          <p:nvPr/>
        </p:nvSpPr>
        <p:spPr>
          <a:xfrm>
            <a:off x="8079030" y="3199258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EF6A66-42D2-4255-2368-02CCCAE732C1}"/>
              </a:ext>
            </a:extLst>
          </p:cNvPr>
          <p:cNvSpPr/>
          <p:nvPr/>
        </p:nvSpPr>
        <p:spPr>
          <a:xfrm>
            <a:off x="8698155" y="5004501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E72843D-34BB-D452-CFD7-48721411EAD6}"/>
              </a:ext>
            </a:extLst>
          </p:cNvPr>
          <p:cNvSpPr/>
          <p:nvPr/>
        </p:nvSpPr>
        <p:spPr>
          <a:xfrm>
            <a:off x="9852539" y="4612688"/>
            <a:ext cx="126000" cy="126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8C67-ED94-F012-318D-9A99A2E9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39E88-5D8C-FF2A-D8DE-01702E6B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Presentation</a:t>
            </a:r>
            <a:br>
              <a:rPr lang="en-GB" dirty="0"/>
            </a:br>
            <a:r>
              <a:rPr lang="en-GB" dirty="0"/>
              <a:t>Profiles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6E4CF7-7089-A7D7-9F19-378D6314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E89E6D-705D-1E97-F5F2-E9E5E32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5472F838-B866-D979-A842-0BE5DF04CB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955CC2E-A8F6-C67F-34E2-68BA084B4DF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CF9BF-860D-CA28-BAD0-31A8FF84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  <a:br>
              <a:rPr lang="en-GB" dirty="0"/>
            </a:br>
            <a:r>
              <a:rPr lang="en-GB" dirty="0"/>
              <a:t>General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43C3D0-4DCC-F9F0-B2C0-80CBE44C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5"/>
            <a:ext cx="10515600" cy="4186238"/>
          </a:xfrm>
        </p:spPr>
        <p:txBody>
          <a:bodyPr/>
          <a:lstStyle/>
          <a:p>
            <a:r>
              <a:rPr lang="en-GB" dirty="0"/>
              <a:t>Pressure set points and pressure guess are given in [bar]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Matlab</a:t>
            </a:r>
            <a:r>
              <a:rPr lang="en-GB" dirty="0">
                <a:sym typeface="Wingdings" panose="05000000000000000000" pitchFamily="2" charset="2"/>
              </a:rPr>
              <a:t> code converts [bar] in [Pa]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No compressor control mode switch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Compressor control mode is given as input and never changed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For example, if the compressor is regulated as Outlet Pressure, it cannot be changed to Power Driver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2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E3994-AA22-FD8A-9123-7D7C7AED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r>
              <a:rPr lang="en-GB" dirty="0"/>
              <a:t>Remarks</a:t>
            </a:r>
            <a:br>
              <a:rPr lang="en-GB" dirty="0"/>
            </a:br>
            <a:r>
              <a:rPr lang="en-GB" dirty="0"/>
              <a:t>Nodal Boundary Condition Check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FAA16-0E93-1DF8-D171-A1BBF337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23" y="1544638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No Boundary Condition Check</a:t>
            </a:r>
          </a:p>
          <a:p>
            <a:pPr algn="ctr"/>
            <a:r>
              <a:rPr lang="en-GB" dirty="0"/>
              <a:t>Node 1 becomes an Entry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FFE591-1B63-1A2E-4806-9F7AF47EE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6703" y="1544638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With Boundary Condition Check</a:t>
            </a:r>
          </a:p>
          <a:p>
            <a:pPr algn="ctr"/>
            <a:r>
              <a:rPr lang="en-GB" dirty="0"/>
              <a:t>Node 1 is “Closed”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278BCAB-1D87-1C88-FD04-749D4199F9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2144253"/>
              </p:ext>
            </p:extLst>
          </p:nvPr>
        </p:nvGraphicFramePr>
        <p:xfrm>
          <a:off x="582614" y="2324101"/>
          <a:ext cx="5157786" cy="22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6A40B4A-D1C3-4F10-AFCF-2261E3B59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753981"/>
              </p:ext>
            </p:extLst>
          </p:nvPr>
        </p:nvGraphicFramePr>
        <p:xfrm>
          <a:off x="582615" y="4573743"/>
          <a:ext cx="5157785" cy="22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38043746-DB2F-0F36-C7D3-A0D2BB89F4D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65253140"/>
              </p:ext>
            </p:extLst>
          </p:nvPr>
        </p:nvGraphicFramePr>
        <p:xfrm>
          <a:off x="6515100" y="2368550"/>
          <a:ext cx="5158800" cy="220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5420F37-A7FC-42EA-BF02-D00437CE4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196498"/>
              </p:ext>
            </p:extLst>
          </p:nvPr>
        </p:nvGraphicFramePr>
        <p:xfrm>
          <a:off x="6616702" y="4572163"/>
          <a:ext cx="5057197" cy="22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D56D3D-CC7E-0C80-07D1-068248C82CFE}"/>
              </a:ext>
            </a:extLst>
          </p:cNvPr>
          <p:cNvSpPr txBox="1"/>
          <p:nvPr/>
        </p:nvSpPr>
        <p:spPr>
          <a:xfrm>
            <a:off x="9029700" y="343414"/>
            <a:ext cx="2943225" cy="92333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Once the node is “Closed” it cannot be “Opened” again in the </a:t>
            </a:r>
            <a:r>
              <a:rPr lang="en-GB" dirty="0" err="1"/>
              <a:t>Matlab</a:t>
            </a:r>
            <a:r>
              <a:rPr lang="en-GB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278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E8495-D55F-A045-3A47-DD5EB15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Power Driver = 2 MW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F1BB927-614E-11B0-BF04-82849DEDA2A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402F7F3-2D7F-446F-9670-74A0B0DE5B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46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FDD6-9095-2067-4E70-E3A5BA13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DD4B8-57F9-7A15-281C-DB56714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Compressor Outlet Pressure = 80 bar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46FA56-3CEA-4300-B372-3D20723618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527374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51ADF48-7096-FABF-1F02-30C579BCEF2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79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0772F-43D7-71B9-E255-FD09532B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19445-3FA6-4AE8-356F-65C20CCE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Compressor Inlet Pressure = 50 bar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F3C91167-AF99-4DAA-CE91-77CD7494EE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219648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C51ADF48-7096-FABF-1F02-30C579BCEF2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95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2F46-5EA5-8481-D786-25DFEAE8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EAD1B-8A64-3445-3192-795251BD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Beta = 1.8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47C529A-7C4D-B814-6AD7-29EB91989B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85813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51ADF48-7096-FABF-1F02-30C579BCEF2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781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di Office</vt:lpstr>
      <vt:lpstr>1st Test Case for Internal Validation</vt:lpstr>
      <vt:lpstr>Case Study Presentation Topology</vt:lpstr>
      <vt:lpstr>Case Study Presentation Profiles</vt:lpstr>
      <vt:lpstr>Remarks General</vt:lpstr>
      <vt:lpstr>Remarks Nodal Boundary Condition Check</vt:lpstr>
      <vt:lpstr>Results Power Driver = 2 MW </vt:lpstr>
      <vt:lpstr>Results Compressor Outlet Pressure = 80 bar </vt:lpstr>
      <vt:lpstr>Results Compressor Inlet Pressure = 50 bar </vt:lpstr>
      <vt:lpstr>Results Beta = 1.8</vt:lpstr>
      <vt:lpstr>Results Compressor Flow Rate = 5 kg/s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 Di Francesco</dc:creator>
  <cp:lastModifiedBy>Luisa  Di Francesco</cp:lastModifiedBy>
  <cp:revision>1</cp:revision>
  <dcterms:created xsi:type="dcterms:W3CDTF">2025-01-09T12:52:39Z</dcterms:created>
  <dcterms:modified xsi:type="dcterms:W3CDTF">2025-01-10T09:57:03Z</dcterms:modified>
</cp:coreProperties>
</file>