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A671F-267A-4F11-7A07-6A7D02A6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99F79-A93C-012F-B8B7-67ACD3B2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EF861-EE65-7994-F275-4B26D070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F968C-1809-0E5C-DB88-352AAAE7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637AF-F878-D80E-503A-FA7E3157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D4E77-FEE8-1BEE-2D26-7AFBFD42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05E73-1024-1C83-1E7C-8142D628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100A3-DA18-225B-B816-76F454BF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C8901-DA75-92B8-837F-D15CD55C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8153A-EDD3-1E20-A6B1-590EE7BF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6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71B48E-E098-DC47-81DD-BE1869AC3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10F5A-7D85-04F8-9635-81D4F8A6C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79BE5-0F17-1452-240F-B54C8490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D8F99-1684-AA05-BBAC-F7710588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31996-3F54-9266-F767-CF73A12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94FE9-7A11-B452-2F8B-0CEE457B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B2148-3A99-8C57-C118-BD51EDB8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54C27-C09E-8128-3820-2A1077BA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D27B1-6CC8-F22C-8418-93C1EAB5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BBA83-303A-E4D0-2B45-4E8B4275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4E00F-54D4-443A-1EF3-281D1714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98A62-2504-185E-3F3E-17AF20D32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1397C-9FDC-5D34-41CD-A871E589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51B2-F947-61C7-4580-A6F373FF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3876C-F5C2-F9C4-5869-D608B7C6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8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3F605-DA0D-1550-3C09-B896F191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AEAE1-628D-F84F-9D29-8FCCC854F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8D03D-4571-D0ED-847E-340D9674C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7C16A-92A6-525E-1B9A-747D9AE9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AA267-02C1-B6A7-E723-FFD7428E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D7E14-52CF-4457-3656-6DF05739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F271E-B726-3C43-1817-8B10B737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3E38C-3FC6-D00F-8E2B-D3D992D6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C17DB-8604-34D0-C0A8-F286944EB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4AFB15-2164-9BAB-38A1-7F93960D4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9819-4BCE-EE67-757E-D689804A9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0B041-F261-BC1C-7576-AB0A8D8A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3CE32D-5959-2862-E2DF-419A7E7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193DA-1054-FC2C-7A59-3BDC8F9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4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BD49A-50CE-1D2A-2018-A3D886F4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334B1A-DE0F-75F9-C480-1AF2A12F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2D5A9-9B0A-6021-7DF6-4AFF0721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BB8AF0-BC85-A833-8D0D-172E969D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86FA7-1D7B-BF0F-6A84-FAF67E3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777D5-8B8F-78B1-9E22-72BC8F89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821837-1228-3B11-0CD3-D3078A3B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8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DF797-5137-A650-06EE-11562300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E794A-D510-72CF-EACD-6CA5F72C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8B839-C44C-0C47-C28D-2DD8DE27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92867-E4BB-8411-5C24-D749E5E5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E5D1F-BE01-6071-A1D4-9114C4FC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BD01B-5E0C-271B-CFE2-D4F4C877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6DF61-6419-E52E-422C-27CA45EA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3D0786-3BFE-E058-9C4E-CB78D249A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4148A6-96AF-20AB-183A-1AFDD8FC2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B6A59-9EAB-9EC5-A681-52190D7E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9EFA2-03FF-8701-6BF8-AEEC8B8D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BC7B4-FE5D-FE1A-132D-712E83D9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8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CC9B03-ED3A-D0A9-16EB-20DACC8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2004A-7388-7F5C-8206-85AF2BBF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A6510-DB8E-8B5D-12A9-5E4709BDC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47F1-58A0-4F5D-BB10-DE8B6A402BE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D53FE-C2F1-71C8-7A02-048C46CA2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E6C45-8CAD-2277-BBA8-EBA4F6EBC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B328-2B66-4BF4-B941-227E9CB57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CD35-E4FC-A775-66F4-58F22AC2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397"/>
            <a:ext cx="9144000" cy="1167991"/>
          </a:xfrm>
        </p:spPr>
        <p:txBody>
          <a:bodyPr/>
          <a:lstStyle/>
          <a:p>
            <a:r>
              <a:rPr lang="ko-KR" altLang="en-US" dirty="0"/>
              <a:t>공통 모듈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3D901-9814-7FA5-93AF-C7D666C7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6940"/>
            <a:ext cx="9144000" cy="2668133"/>
          </a:xfrm>
        </p:spPr>
        <p:txBody>
          <a:bodyPr>
            <a:normAutofit/>
          </a:bodyPr>
          <a:lstStyle/>
          <a:p>
            <a:r>
              <a:rPr lang="ko-KR" altLang="en-US" sz="4500" dirty="0"/>
              <a:t>심민정</a:t>
            </a:r>
            <a:endParaRPr lang="en-US" altLang="ko-KR" sz="45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2023.06.05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1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530C-E11E-AA03-3672-34EC72A5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6" y="321582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(INSERT_CUST)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8BA32-C013-D4CA-4FB3-86C029C5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" y="2357995"/>
            <a:ext cx="5097508" cy="1152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891304-0BBF-2CD4-099C-0F8C13BE7ABC}"/>
              </a:ext>
            </a:extLst>
          </p:cNvPr>
          <p:cNvSpPr txBox="1"/>
          <p:nvPr/>
        </p:nvSpPr>
        <p:spPr>
          <a:xfrm>
            <a:off x="638724" y="1863635"/>
            <a:ext cx="231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2DB94-5770-A541-617C-0F7C93EFDCA0}"/>
              </a:ext>
            </a:extLst>
          </p:cNvPr>
          <p:cNvSpPr txBox="1"/>
          <p:nvPr/>
        </p:nvSpPr>
        <p:spPr>
          <a:xfrm>
            <a:off x="5952587" y="1863635"/>
            <a:ext cx="231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CSS_LOG TABLE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D0A56-CDA9-B20D-7BBB-D0A8D3C570C4}"/>
              </a:ext>
            </a:extLst>
          </p:cNvPr>
          <p:cNvSpPr txBox="1"/>
          <p:nvPr/>
        </p:nvSpPr>
        <p:spPr>
          <a:xfrm>
            <a:off x="999590" y="4215079"/>
            <a:ext cx="231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 TABLE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06A71C-95A1-B460-3282-1CA041671457}"/>
              </a:ext>
            </a:extLst>
          </p:cNvPr>
          <p:cNvSpPr/>
          <p:nvPr/>
        </p:nvSpPr>
        <p:spPr>
          <a:xfrm>
            <a:off x="280853" y="1759131"/>
            <a:ext cx="5153297" cy="185708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95A603-D009-0F1F-AC75-6AFF9704B388}"/>
              </a:ext>
            </a:extLst>
          </p:cNvPr>
          <p:cNvSpPr/>
          <p:nvPr/>
        </p:nvSpPr>
        <p:spPr>
          <a:xfrm>
            <a:off x="5735138" y="1759131"/>
            <a:ext cx="6176009" cy="1857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670F65-62F5-B986-EB7E-AEC895AACAD3}"/>
              </a:ext>
            </a:extLst>
          </p:cNvPr>
          <p:cNvSpPr/>
          <p:nvPr/>
        </p:nvSpPr>
        <p:spPr>
          <a:xfrm>
            <a:off x="638724" y="4181200"/>
            <a:ext cx="10829640" cy="19363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65253F1-6E00-4557-CBEF-DC95C4AE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25" y="2302113"/>
            <a:ext cx="6041299" cy="12082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7C68EEA-8D0C-097A-FE08-63912897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35" y="4658262"/>
            <a:ext cx="10627427" cy="13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530C-E11E-AA03-3672-34EC72A5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6" y="321582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회원 정보 변경 </a:t>
            </a:r>
            <a:r>
              <a:rPr lang="en-US" altLang="ko-KR" dirty="0"/>
              <a:t>(UPDATE_CUST)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91304-0BBF-2CD4-099C-0F8C13BE7ABC}"/>
              </a:ext>
            </a:extLst>
          </p:cNvPr>
          <p:cNvSpPr txBox="1"/>
          <p:nvPr/>
        </p:nvSpPr>
        <p:spPr>
          <a:xfrm>
            <a:off x="638724" y="1576243"/>
            <a:ext cx="231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2DB94-5770-A541-617C-0F7C93EFDCA0}"/>
              </a:ext>
            </a:extLst>
          </p:cNvPr>
          <p:cNvSpPr txBox="1"/>
          <p:nvPr/>
        </p:nvSpPr>
        <p:spPr>
          <a:xfrm>
            <a:off x="5952587" y="1576243"/>
            <a:ext cx="231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CSS_LOG TABLE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D0A56-CDA9-B20D-7BBB-D0A8D3C570C4}"/>
              </a:ext>
            </a:extLst>
          </p:cNvPr>
          <p:cNvSpPr txBox="1"/>
          <p:nvPr/>
        </p:nvSpPr>
        <p:spPr>
          <a:xfrm>
            <a:off x="999590" y="4415381"/>
            <a:ext cx="231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 TABLE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06A71C-95A1-B460-3282-1CA041671457}"/>
              </a:ext>
            </a:extLst>
          </p:cNvPr>
          <p:cNvSpPr/>
          <p:nvPr/>
        </p:nvSpPr>
        <p:spPr>
          <a:xfrm>
            <a:off x="280854" y="1471739"/>
            <a:ext cx="4683034" cy="17243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95A603-D009-0F1F-AC75-6AFF9704B388}"/>
              </a:ext>
            </a:extLst>
          </p:cNvPr>
          <p:cNvSpPr/>
          <p:nvPr/>
        </p:nvSpPr>
        <p:spPr>
          <a:xfrm>
            <a:off x="5278214" y="1471739"/>
            <a:ext cx="6632934" cy="2455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670F65-62F5-B986-EB7E-AEC895AACAD3}"/>
              </a:ext>
            </a:extLst>
          </p:cNvPr>
          <p:cNvSpPr/>
          <p:nvPr/>
        </p:nvSpPr>
        <p:spPr>
          <a:xfrm>
            <a:off x="638724" y="4381502"/>
            <a:ext cx="10829640" cy="19363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523E90-44BB-F8DF-96DC-D4DF2078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22" y="2139563"/>
            <a:ext cx="6485430" cy="15905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677D1F-BAAE-EC17-11CE-5301313B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48" y="2143828"/>
            <a:ext cx="4585895" cy="8404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61CFF89-581E-EDCD-FB19-770A2737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36" y="4815020"/>
            <a:ext cx="10649758" cy="137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530C-E11E-AA03-3672-34EC72A5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6" y="321582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회원 탈퇴 </a:t>
            </a:r>
            <a:r>
              <a:rPr lang="en-US" altLang="ko-KR" dirty="0"/>
              <a:t>(DELETE_CUST)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91304-0BBF-2CD4-099C-0F8C13BE7ABC}"/>
              </a:ext>
            </a:extLst>
          </p:cNvPr>
          <p:cNvSpPr txBox="1"/>
          <p:nvPr/>
        </p:nvSpPr>
        <p:spPr>
          <a:xfrm>
            <a:off x="638724" y="1306270"/>
            <a:ext cx="231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2DB94-5770-A541-617C-0F7C93EFDCA0}"/>
              </a:ext>
            </a:extLst>
          </p:cNvPr>
          <p:cNvSpPr txBox="1"/>
          <p:nvPr/>
        </p:nvSpPr>
        <p:spPr>
          <a:xfrm>
            <a:off x="5952587" y="1262725"/>
            <a:ext cx="231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CSS_LOG TABLE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D0A56-CDA9-B20D-7BBB-D0A8D3C570C4}"/>
              </a:ext>
            </a:extLst>
          </p:cNvPr>
          <p:cNvSpPr txBox="1"/>
          <p:nvPr/>
        </p:nvSpPr>
        <p:spPr>
          <a:xfrm>
            <a:off x="895086" y="3823028"/>
            <a:ext cx="233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 TABLE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06A71C-95A1-B460-3282-1CA041671457}"/>
              </a:ext>
            </a:extLst>
          </p:cNvPr>
          <p:cNvSpPr/>
          <p:nvPr/>
        </p:nvSpPr>
        <p:spPr>
          <a:xfrm>
            <a:off x="280854" y="1201766"/>
            <a:ext cx="4683034" cy="17243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95A603-D009-0F1F-AC75-6AFF9704B388}"/>
              </a:ext>
            </a:extLst>
          </p:cNvPr>
          <p:cNvSpPr/>
          <p:nvPr/>
        </p:nvSpPr>
        <p:spPr>
          <a:xfrm>
            <a:off x="5278214" y="1201766"/>
            <a:ext cx="6632934" cy="2455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670F65-62F5-B986-EB7E-AEC895AACAD3}"/>
              </a:ext>
            </a:extLst>
          </p:cNvPr>
          <p:cNvSpPr/>
          <p:nvPr/>
        </p:nvSpPr>
        <p:spPr>
          <a:xfrm>
            <a:off x="638724" y="3827387"/>
            <a:ext cx="8670739" cy="1351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B7301-E73D-D754-403B-7763D4F49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81" y="1672030"/>
            <a:ext cx="4010291" cy="1181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C9364-7149-E401-62C6-9E8D9831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19" y="1675667"/>
            <a:ext cx="6483123" cy="19422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D5583B-5A57-3C7F-ED3C-769F69915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8" y="5688685"/>
            <a:ext cx="9242700" cy="977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BC648BB-4615-9F5E-5705-7539BB329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01" y="4192360"/>
            <a:ext cx="8400774" cy="96852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39C3B-B779-802B-70DF-AE9A714AAC86}"/>
              </a:ext>
            </a:extLst>
          </p:cNvPr>
          <p:cNvSpPr/>
          <p:nvPr/>
        </p:nvSpPr>
        <p:spPr>
          <a:xfrm>
            <a:off x="638724" y="5366053"/>
            <a:ext cx="9428385" cy="1351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F8ED0E-3CE5-5FE9-6184-DE10F381224F}"/>
              </a:ext>
            </a:extLst>
          </p:cNvPr>
          <p:cNvSpPr txBox="1"/>
          <p:nvPr/>
        </p:nvSpPr>
        <p:spPr>
          <a:xfrm>
            <a:off x="763501" y="5329693"/>
            <a:ext cx="31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OLD_CUSTOMER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0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55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공통 모듈 개발</vt:lpstr>
      <vt:lpstr>회원 가입 (INSERT_CUST) </vt:lpstr>
      <vt:lpstr>회원 정보 변경 (UPDATE_CUST) </vt:lpstr>
      <vt:lpstr>회원 탈퇴 (DELETE_CUST)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공통 모듈 개발</dc:title>
  <dc:creator>심민정</dc:creator>
  <cp:lastModifiedBy>심민정</cp:lastModifiedBy>
  <cp:revision>1</cp:revision>
  <dcterms:created xsi:type="dcterms:W3CDTF">2023-06-05T04:50:47Z</dcterms:created>
  <dcterms:modified xsi:type="dcterms:W3CDTF">2023-06-05T15:42:42Z</dcterms:modified>
</cp:coreProperties>
</file>