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1" r:id="rId3"/>
    <p:sldId id="268" r:id="rId4"/>
    <p:sldId id="257" r:id="rId5"/>
    <p:sldId id="258" r:id="rId6"/>
    <p:sldId id="269" r:id="rId7"/>
    <p:sldId id="261" r:id="rId8"/>
    <p:sldId id="262" r:id="rId9"/>
    <p:sldId id="270" r:id="rId10"/>
    <p:sldId id="264" r:id="rId11"/>
    <p:sldId id="265" r:id="rId12"/>
    <p:sldId id="274" r:id="rId13"/>
    <p:sldId id="272" r:id="rId14"/>
    <p:sldId id="273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5C7B63-2182-45FE-8535-19976658F9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F1C490-F352-4903-B974-A4AAA0F19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Migrate ecommerce_db to Microsoft Azure</a:t>
          </a:r>
        </a:p>
      </dgm:t>
    </dgm:pt>
    <dgm:pt modelId="{555767A6-27A0-4F67-8F1B-CF4E5E0709F4}" type="parTrans" cxnId="{F67728D4-5B04-4989-B29B-F2D876384D7A}">
      <dgm:prSet/>
      <dgm:spPr/>
      <dgm:t>
        <a:bodyPr/>
        <a:lstStyle/>
        <a:p>
          <a:endParaRPr lang="en-US"/>
        </a:p>
      </dgm:t>
    </dgm:pt>
    <dgm:pt modelId="{452DFF5A-2472-4659-918C-A8CD559E9378}" type="sibTrans" cxnId="{F67728D4-5B04-4989-B29B-F2D876384D7A}">
      <dgm:prSet/>
      <dgm:spPr/>
      <dgm:t>
        <a:bodyPr/>
        <a:lstStyle/>
        <a:p>
          <a:endParaRPr lang="en-US"/>
        </a:p>
      </dgm:t>
    </dgm:pt>
    <dgm:pt modelId="{83E9BC92-20EA-42DF-AF0C-E29DDC7E77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Ensure secure, scalable cloud infrastructure</a:t>
          </a:r>
        </a:p>
      </dgm:t>
    </dgm:pt>
    <dgm:pt modelId="{D80F3AE7-87D6-4767-9BE9-2077977D4731}" type="parTrans" cxnId="{5E1695A9-BE2A-46B8-91C2-D8D1FE4C30CF}">
      <dgm:prSet/>
      <dgm:spPr/>
      <dgm:t>
        <a:bodyPr/>
        <a:lstStyle/>
        <a:p>
          <a:endParaRPr lang="en-US"/>
        </a:p>
      </dgm:t>
    </dgm:pt>
    <dgm:pt modelId="{9D7E9D96-B77D-437A-A76E-DC936683A1FB}" type="sibTrans" cxnId="{5E1695A9-BE2A-46B8-91C2-D8D1FE4C30CF}">
      <dgm:prSet/>
      <dgm:spPr/>
      <dgm:t>
        <a:bodyPr/>
        <a:lstStyle/>
        <a:p>
          <a:endParaRPr lang="en-US"/>
        </a:p>
      </dgm:t>
    </dgm:pt>
    <dgm:pt modelId="{14EF0210-CF9F-4395-9CFE-FBA8DFC41A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 analytics with Power BI</a:t>
          </a:r>
        </a:p>
      </dgm:t>
    </dgm:pt>
    <dgm:pt modelId="{8F5E84BE-3F01-4CC3-A08B-B6AF5A17C9AE}" type="parTrans" cxnId="{8AFBC937-6A26-4B06-9F46-2168D344765D}">
      <dgm:prSet/>
      <dgm:spPr/>
      <dgm:t>
        <a:bodyPr/>
        <a:lstStyle/>
        <a:p>
          <a:endParaRPr lang="en-US"/>
        </a:p>
      </dgm:t>
    </dgm:pt>
    <dgm:pt modelId="{04CB675A-D08C-4842-A204-4B29F1547A74}" type="sibTrans" cxnId="{8AFBC937-6A26-4B06-9F46-2168D344765D}">
      <dgm:prSet/>
      <dgm:spPr/>
      <dgm:t>
        <a:bodyPr/>
        <a:lstStyle/>
        <a:p>
          <a:endParaRPr lang="en-US"/>
        </a:p>
      </dgm:t>
    </dgm:pt>
    <dgm:pt modelId="{4A4C7F86-4034-4C09-B491-CFDE42544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Derive insights via machine learning</a:t>
          </a:r>
        </a:p>
      </dgm:t>
    </dgm:pt>
    <dgm:pt modelId="{77C1AF0C-FD11-4A7F-96FB-8E404EB899F1}" type="parTrans" cxnId="{28031F13-D740-4D00-B961-64F20D557896}">
      <dgm:prSet/>
      <dgm:spPr/>
      <dgm:t>
        <a:bodyPr/>
        <a:lstStyle/>
        <a:p>
          <a:endParaRPr lang="en-US"/>
        </a:p>
      </dgm:t>
    </dgm:pt>
    <dgm:pt modelId="{CB4EDD09-18F7-41FF-8C16-DD1FFAE3A5CF}" type="sibTrans" cxnId="{28031F13-D740-4D00-B961-64F20D557896}">
      <dgm:prSet/>
      <dgm:spPr/>
      <dgm:t>
        <a:bodyPr/>
        <a:lstStyle/>
        <a:p>
          <a:endParaRPr lang="en-US"/>
        </a:p>
      </dgm:t>
    </dgm:pt>
    <dgm:pt modelId="{1BA04F91-769E-4F82-81C0-9D6EF5896C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 and recommendations</a:t>
          </a:r>
        </a:p>
      </dgm:t>
    </dgm:pt>
    <dgm:pt modelId="{5160D064-703D-45D2-8A75-0ECC359E4A0F}" type="parTrans" cxnId="{10DF0B62-E754-4979-8B69-EA5AF9E07445}">
      <dgm:prSet/>
      <dgm:spPr/>
      <dgm:t>
        <a:bodyPr/>
        <a:lstStyle/>
        <a:p>
          <a:endParaRPr lang="en-US"/>
        </a:p>
      </dgm:t>
    </dgm:pt>
    <dgm:pt modelId="{F4426FD2-8CED-462B-B76C-803DD88443DD}" type="sibTrans" cxnId="{10DF0B62-E754-4979-8B69-EA5AF9E07445}">
      <dgm:prSet/>
      <dgm:spPr/>
      <dgm:t>
        <a:bodyPr/>
        <a:lstStyle/>
        <a:p>
          <a:endParaRPr lang="en-US"/>
        </a:p>
      </dgm:t>
    </dgm:pt>
    <dgm:pt modelId="{7DA89ADE-4F4C-4DB2-B557-953D541429DD}" type="pres">
      <dgm:prSet presAssocID="{C95C7B63-2182-45FE-8535-19976658F992}" presName="root" presStyleCnt="0">
        <dgm:presLayoutVars>
          <dgm:dir/>
          <dgm:resizeHandles val="exact"/>
        </dgm:presLayoutVars>
      </dgm:prSet>
      <dgm:spPr/>
    </dgm:pt>
    <dgm:pt modelId="{6AF3F86B-CA2A-45C0-B7B6-DED2DAE3ACE1}" type="pres">
      <dgm:prSet presAssocID="{F1F1C490-F352-4903-B974-A4AAA0F19A60}" presName="compNode" presStyleCnt="0"/>
      <dgm:spPr/>
    </dgm:pt>
    <dgm:pt modelId="{49D86C1F-31C5-4CEB-BBBB-0FF0C5B42268}" type="pres">
      <dgm:prSet presAssocID="{F1F1C490-F352-4903-B974-A4AAA0F19A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515FAEE-977C-4004-BD6B-58204D5D3960}" type="pres">
      <dgm:prSet presAssocID="{F1F1C490-F352-4903-B974-A4AAA0F19A60}" presName="spaceRect" presStyleCnt="0"/>
      <dgm:spPr/>
    </dgm:pt>
    <dgm:pt modelId="{59CA60FC-E2B2-4EB7-9EAA-1E90C66B3246}" type="pres">
      <dgm:prSet presAssocID="{F1F1C490-F352-4903-B974-A4AAA0F19A60}" presName="textRect" presStyleLbl="revTx" presStyleIdx="0" presStyleCnt="5">
        <dgm:presLayoutVars>
          <dgm:chMax val="1"/>
          <dgm:chPref val="1"/>
        </dgm:presLayoutVars>
      </dgm:prSet>
      <dgm:spPr/>
    </dgm:pt>
    <dgm:pt modelId="{0BFAD7E3-A3C3-479D-8227-55A8B977F50E}" type="pres">
      <dgm:prSet presAssocID="{452DFF5A-2472-4659-918C-A8CD559E9378}" presName="sibTrans" presStyleCnt="0"/>
      <dgm:spPr/>
    </dgm:pt>
    <dgm:pt modelId="{F6751192-25C8-41F9-8D72-4EF30002A54F}" type="pres">
      <dgm:prSet presAssocID="{83E9BC92-20EA-42DF-AF0C-E29DDC7E770E}" presName="compNode" presStyleCnt="0"/>
      <dgm:spPr/>
    </dgm:pt>
    <dgm:pt modelId="{32A24811-7D91-4BA8-86CD-0B0C70DFEC1D}" type="pres">
      <dgm:prSet presAssocID="{83E9BC92-20EA-42DF-AF0C-E29DDC7E770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85EB881-C759-405A-B72C-18CFEC993596}" type="pres">
      <dgm:prSet presAssocID="{83E9BC92-20EA-42DF-AF0C-E29DDC7E770E}" presName="spaceRect" presStyleCnt="0"/>
      <dgm:spPr/>
    </dgm:pt>
    <dgm:pt modelId="{E665729B-C69D-45E5-A9E4-C02E4AC39D83}" type="pres">
      <dgm:prSet presAssocID="{83E9BC92-20EA-42DF-AF0C-E29DDC7E770E}" presName="textRect" presStyleLbl="revTx" presStyleIdx="1" presStyleCnt="5">
        <dgm:presLayoutVars>
          <dgm:chMax val="1"/>
          <dgm:chPref val="1"/>
        </dgm:presLayoutVars>
      </dgm:prSet>
      <dgm:spPr/>
    </dgm:pt>
    <dgm:pt modelId="{6418FE56-CA77-4BB7-B9AE-24C97D4BD7F8}" type="pres">
      <dgm:prSet presAssocID="{9D7E9D96-B77D-437A-A76E-DC936683A1FB}" presName="sibTrans" presStyleCnt="0"/>
      <dgm:spPr/>
    </dgm:pt>
    <dgm:pt modelId="{6EE51672-AEF5-4CE1-BD9A-4B6261290E59}" type="pres">
      <dgm:prSet presAssocID="{14EF0210-CF9F-4395-9CFE-FBA8DFC41A0D}" presName="compNode" presStyleCnt="0"/>
      <dgm:spPr/>
    </dgm:pt>
    <dgm:pt modelId="{10C9B42F-A4A1-44AD-979D-D950E67B37E8}" type="pres">
      <dgm:prSet presAssocID="{14EF0210-CF9F-4395-9CFE-FBA8DFC41A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DC748F0-4FCB-4799-96ED-9FFF3CCEA5E9}" type="pres">
      <dgm:prSet presAssocID="{14EF0210-CF9F-4395-9CFE-FBA8DFC41A0D}" presName="spaceRect" presStyleCnt="0"/>
      <dgm:spPr/>
    </dgm:pt>
    <dgm:pt modelId="{C3747379-54CB-42AB-8A05-A1E5FC8C43A8}" type="pres">
      <dgm:prSet presAssocID="{14EF0210-CF9F-4395-9CFE-FBA8DFC41A0D}" presName="textRect" presStyleLbl="revTx" presStyleIdx="2" presStyleCnt="5">
        <dgm:presLayoutVars>
          <dgm:chMax val="1"/>
          <dgm:chPref val="1"/>
        </dgm:presLayoutVars>
      </dgm:prSet>
      <dgm:spPr/>
    </dgm:pt>
    <dgm:pt modelId="{6C001691-00E6-4D9C-AC8F-DB4C506D354E}" type="pres">
      <dgm:prSet presAssocID="{04CB675A-D08C-4842-A204-4B29F1547A74}" presName="sibTrans" presStyleCnt="0"/>
      <dgm:spPr/>
    </dgm:pt>
    <dgm:pt modelId="{FFFBDA22-CAE2-40E9-BC9A-79E67679B540}" type="pres">
      <dgm:prSet presAssocID="{4A4C7F86-4034-4C09-B491-CFDE42544096}" presName="compNode" presStyleCnt="0"/>
      <dgm:spPr/>
    </dgm:pt>
    <dgm:pt modelId="{74BB5CF3-7DEB-438F-B9F4-F02D4F0A91C8}" type="pres">
      <dgm:prSet presAssocID="{4A4C7F86-4034-4C09-B491-CFDE4254409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9F2938A-BAF6-431D-BD2B-78DCE3BCE61E}" type="pres">
      <dgm:prSet presAssocID="{4A4C7F86-4034-4C09-B491-CFDE42544096}" presName="spaceRect" presStyleCnt="0"/>
      <dgm:spPr/>
    </dgm:pt>
    <dgm:pt modelId="{F827301B-1880-4700-B284-872A1FE3E77B}" type="pres">
      <dgm:prSet presAssocID="{4A4C7F86-4034-4C09-B491-CFDE42544096}" presName="textRect" presStyleLbl="revTx" presStyleIdx="3" presStyleCnt="5">
        <dgm:presLayoutVars>
          <dgm:chMax val="1"/>
          <dgm:chPref val="1"/>
        </dgm:presLayoutVars>
      </dgm:prSet>
      <dgm:spPr/>
    </dgm:pt>
    <dgm:pt modelId="{2779E5F6-0469-4B94-BF01-DCBE37C8C48D}" type="pres">
      <dgm:prSet presAssocID="{CB4EDD09-18F7-41FF-8C16-DD1FFAE3A5CF}" presName="sibTrans" presStyleCnt="0"/>
      <dgm:spPr/>
    </dgm:pt>
    <dgm:pt modelId="{7521CCA4-A82D-4446-A0A7-7B7CBF967EAE}" type="pres">
      <dgm:prSet presAssocID="{1BA04F91-769E-4F82-81C0-9D6EF5896C49}" presName="compNode" presStyleCnt="0"/>
      <dgm:spPr/>
    </dgm:pt>
    <dgm:pt modelId="{ABAE4D04-EAA2-4ED0-99AD-C44DB2F28320}" type="pres">
      <dgm:prSet presAssocID="{1BA04F91-769E-4F82-81C0-9D6EF5896C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04E8C8-D11C-4929-A414-DE780D98EC92}" type="pres">
      <dgm:prSet presAssocID="{1BA04F91-769E-4F82-81C0-9D6EF5896C49}" presName="spaceRect" presStyleCnt="0"/>
      <dgm:spPr/>
    </dgm:pt>
    <dgm:pt modelId="{4879C5BD-D8EB-4193-908A-914E74F80F4E}" type="pres">
      <dgm:prSet presAssocID="{1BA04F91-769E-4F82-81C0-9D6EF5896C4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8031F13-D740-4D00-B961-64F20D557896}" srcId="{C95C7B63-2182-45FE-8535-19976658F992}" destId="{4A4C7F86-4034-4C09-B491-CFDE42544096}" srcOrd="3" destOrd="0" parTransId="{77C1AF0C-FD11-4A7F-96FB-8E404EB899F1}" sibTransId="{CB4EDD09-18F7-41FF-8C16-DD1FFAE3A5CF}"/>
    <dgm:cxn modelId="{8AFBC937-6A26-4B06-9F46-2168D344765D}" srcId="{C95C7B63-2182-45FE-8535-19976658F992}" destId="{14EF0210-CF9F-4395-9CFE-FBA8DFC41A0D}" srcOrd="2" destOrd="0" parTransId="{8F5E84BE-3F01-4CC3-A08B-B6AF5A17C9AE}" sibTransId="{04CB675A-D08C-4842-A204-4B29F1547A74}"/>
    <dgm:cxn modelId="{10DF0B62-E754-4979-8B69-EA5AF9E07445}" srcId="{C95C7B63-2182-45FE-8535-19976658F992}" destId="{1BA04F91-769E-4F82-81C0-9D6EF5896C49}" srcOrd="4" destOrd="0" parTransId="{5160D064-703D-45D2-8A75-0ECC359E4A0F}" sibTransId="{F4426FD2-8CED-462B-B76C-803DD88443DD}"/>
    <dgm:cxn modelId="{9C043A4D-B4FA-428B-AD60-88D973F0490C}" type="presOf" srcId="{14EF0210-CF9F-4395-9CFE-FBA8DFC41A0D}" destId="{C3747379-54CB-42AB-8A05-A1E5FC8C43A8}" srcOrd="0" destOrd="0" presId="urn:microsoft.com/office/officeart/2018/2/layout/IconLabelList"/>
    <dgm:cxn modelId="{7DD52A7B-BB5F-4DBF-9913-509EAC7E45CA}" type="presOf" srcId="{1BA04F91-769E-4F82-81C0-9D6EF5896C49}" destId="{4879C5BD-D8EB-4193-908A-914E74F80F4E}" srcOrd="0" destOrd="0" presId="urn:microsoft.com/office/officeart/2018/2/layout/IconLabelList"/>
    <dgm:cxn modelId="{76B54990-FF54-4F33-9250-6A88CDBA3176}" type="presOf" srcId="{C95C7B63-2182-45FE-8535-19976658F992}" destId="{7DA89ADE-4F4C-4DB2-B557-953D541429DD}" srcOrd="0" destOrd="0" presId="urn:microsoft.com/office/officeart/2018/2/layout/IconLabelList"/>
    <dgm:cxn modelId="{5E1695A9-BE2A-46B8-91C2-D8D1FE4C30CF}" srcId="{C95C7B63-2182-45FE-8535-19976658F992}" destId="{83E9BC92-20EA-42DF-AF0C-E29DDC7E770E}" srcOrd="1" destOrd="0" parTransId="{D80F3AE7-87D6-4767-9BE9-2077977D4731}" sibTransId="{9D7E9D96-B77D-437A-A76E-DC936683A1FB}"/>
    <dgm:cxn modelId="{E4667FCE-6F48-4787-9349-DFF89D1B932C}" type="presOf" srcId="{83E9BC92-20EA-42DF-AF0C-E29DDC7E770E}" destId="{E665729B-C69D-45E5-A9E4-C02E4AC39D83}" srcOrd="0" destOrd="0" presId="urn:microsoft.com/office/officeart/2018/2/layout/IconLabelList"/>
    <dgm:cxn modelId="{F67728D4-5B04-4989-B29B-F2D876384D7A}" srcId="{C95C7B63-2182-45FE-8535-19976658F992}" destId="{F1F1C490-F352-4903-B974-A4AAA0F19A60}" srcOrd="0" destOrd="0" parTransId="{555767A6-27A0-4F67-8F1B-CF4E5E0709F4}" sibTransId="{452DFF5A-2472-4659-918C-A8CD559E9378}"/>
    <dgm:cxn modelId="{5C3374F1-0221-4949-8B6F-00A02A6DFF75}" type="presOf" srcId="{4A4C7F86-4034-4C09-B491-CFDE42544096}" destId="{F827301B-1880-4700-B284-872A1FE3E77B}" srcOrd="0" destOrd="0" presId="urn:microsoft.com/office/officeart/2018/2/layout/IconLabelList"/>
    <dgm:cxn modelId="{6EA95CFC-F27A-4868-B497-6B3EC289D5E0}" type="presOf" srcId="{F1F1C490-F352-4903-B974-A4AAA0F19A60}" destId="{59CA60FC-E2B2-4EB7-9EAA-1E90C66B3246}" srcOrd="0" destOrd="0" presId="urn:microsoft.com/office/officeart/2018/2/layout/IconLabelList"/>
    <dgm:cxn modelId="{B0E72277-DE3B-496C-884D-45C50DDB68C6}" type="presParOf" srcId="{7DA89ADE-4F4C-4DB2-B557-953D541429DD}" destId="{6AF3F86B-CA2A-45C0-B7B6-DED2DAE3ACE1}" srcOrd="0" destOrd="0" presId="urn:microsoft.com/office/officeart/2018/2/layout/IconLabelList"/>
    <dgm:cxn modelId="{D0366F32-E860-45B4-B4CE-4CCD35BF726B}" type="presParOf" srcId="{6AF3F86B-CA2A-45C0-B7B6-DED2DAE3ACE1}" destId="{49D86C1F-31C5-4CEB-BBBB-0FF0C5B42268}" srcOrd="0" destOrd="0" presId="urn:microsoft.com/office/officeart/2018/2/layout/IconLabelList"/>
    <dgm:cxn modelId="{C82DF6B4-32B9-4FB0-95E7-EB45570B8A7C}" type="presParOf" srcId="{6AF3F86B-CA2A-45C0-B7B6-DED2DAE3ACE1}" destId="{F515FAEE-977C-4004-BD6B-58204D5D3960}" srcOrd="1" destOrd="0" presId="urn:microsoft.com/office/officeart/2018/2/layout/IconLabelList"/>
    <dgm:cxn modelId="{E17B8953-E181-4C7D-8EDB-ADBF67F9026D}" type="presParOf" srcId="{6AF3F86B-CA2A-45C0-B7B6-DED2DAE3ACE1}" destId="{59CA60FC-E2B2-4EB7-9EAA-1E90C66B3246}" srcOrd="2" destOrd="0" presId="urn:microsoft.com/office/officeart/2018/2/layout/IconLabelList"/>
    <dgm:cxn modelId="{B16E15FD-265A-4C17-977F-44EC56DF93EC}" type="presParOf" srcId="{7DA89ADE-4F4C-4DB2-B557-953D541429DD}" destId="{0BFAD7E3-A3C3-479D-8227-55A8B977F50E}" srcOrd="1" destOrd="0" presId="urn:microsoft.com/office/officeart/2018/2/layout/IconLabelList"/>
    <dgm:cxn modelId="{5C10072B-2038-4F91-9D16-50136DD074EF}" type="presParOf" srcId="{7DA89ADE-4F4C-4DB2-B557-953D541429DD}" destId="{F6751192-25C8-41F9-8D72-4EF30002A54F}" srcOrd="2" destOrd="0" presId="urn:microsoft.com/office/officeart/2018/2/layout/IconLabelList"/>
    <dgm:cxn modelId="{A1A1AF3A-E064-4513-841D-2D2D5D89EC79}" type="presParOf" srcId="{F6751192-25C8-41F9-8D72-4EF30002A54F}" destId="{32A24811-7D91-4BA8-86CD-0B0C70DFEC1D}" srcOrd="0" destOrd="0" presId="urn:microsoft.com/office/officeart/2018/2/layout/IconLabelList"/>
    <dgm:cxn modelId="{A638604E-4AAD-4CE1-8A4B-87B6B8B60692}" type="presParOf" srcId="{F6751192-25C8-41F9-8D72-4EF30002A54F}" destId="{485EB881-C759-405A-B72C-18CFEC993596}" srcOrd="1" destOrd="0" presId="urn:microsoft.com/office/officeart/2018/2/layout/IconLabelList"/>
    <dgm:cxn modelId="{19E3FDAD-8BCB-48DA-9DBE-B3169158F6AA}" type="presParOf" srcId="{F6751192-25C8-41F9-8D72-4EF30002A54F}" destId="{E665729B-C69D-45E5-A9E4-C02E4AC39D83}" srcOrd="2" destOrd="0" presId="urn:microsoft.com/office/officeart/2018/2/layout/IconLabelList"/>
    <dgm:cxn modelId="{E9D9791B-78D1-4506-B0DA-3D42EF3CB670}" type="presParOf" srcId="{7DA89ADE-4F4C-4DB2-B557-953D541429DD}" destId="{6418FE56-CA77-4BB7-B9AE-24C97D4BD7F8}" srcOrd="3" destOrd="0" presId="urn:microsoft.com/office/officeart/2018/2/layout/IconLabelList"/>
    <dgm:cxn modelId="{CBCDA147-60E6-45D6-AE70-4A4291EDBAC7}" type="presParOf" srcId="{7DA89ADE-4F4C-4DB2-B557-953D541429DD}" destId="{6EE51672-AEF5-4CE1-BD9A-4B6261290E59}" srcOrd="4" destOrd="0" presId="urn:microsoft.com/office/officeart/2018/2/layout/IconLabelList"/>
    <dgm:cxn modelId="{D07E6BD8-4C67-4694-B997-E6904541FCB0}" type="presParOf" srcId="{6EE51672-AEF5-4CE1-BD9A-4B6261290E59}" destId="{10C9B42F-A4A1-44AD-979D-D950E67B37E8}" srcOrd="0" destOrd="0" presId="urn:microsoft.com/office/officeart/2018/2/layout/IconLabelList"/>
    <dgm:cxn modelId="{859FA74F-F921-4D5B-B088-05DA2AFC879D}" type="presParOf" srcId="{6EE51672-AEF5-4CE1-BD9A-4B6261290E59}" destId="{3DC748F0-4FCB-4799-96ED-9FFF3CCEA5E9}" srcOrd="1" destOrd="0" presId="urn:microsoft.com/office/officeart/2018/2/layout/IconLabelList"/>
    <dgm:cxn modelId="{D86FC106-BC95-4DFA-B706-CCC8956892D4}" type="presParOf" srcId="{6EE51672-AEF5-4CE1-BD9A-4B6261290E59}" destId="{C3747379-54CB-42AB-8A05-A1E5FC8C43A8}" srcOrd="2" destOrd="0" presId="urn:microsoft.com/office/officeart/2018/2/layout/IconLabelList"/>
    <dgm:cxn modelId="{28829C5D-86BF-4102-A315-8B4F3A82F589}" type="presParOf" srcId="{7DA89ADE-4F4C-4DB2-B557-953D541429DD}" destId="{6C001691-00E6-4D9C-AC8F-DB4C506D354E}" srcOrd="5" destOrd="0" presId="urn:microsoft.com/office/officeart/2018/2/layout/IconLabelList"/>
    <dgm:cxn modelId="{9CD2BD3A-5F37-4FEC-879D-D165DFF4BDB3}" type="presParOf" srcId="{7DA89ADE-4F4C-4DB2-B557-953D541429DD}" destId="{FFFBDA22-CAE2-40E9-BC9A-79E67679B540}" srcOrd="6" destOrd="0" presId="urn:microsoft.com/office/officeart/2018/2/layout/IconLabelList"/>
    <dgm:cxn modelId="{18775EF8-0BCA-4D89-85EA-9CB2C088CA68}" type="presParOf" srcId="{FFFBDA22-CAE2-40E9-BC9A-79E67679B540}" destId="{74BB5CF3-7DEB-438F-B9F4-F02D4F0A91C8}" srcOrd="0" destOrd="0" presId="urn:microsoft.com/office/officeart/2018/2/layout/IconLabelList"/>
    <dgm:cxn modelId="{457F3A74-02F3-42E9-B444-D6270333B9CC}" type="presParOf" srcId="{FFFBDA22-CAE2-40E9-BC9A-79E67679B540}" destId="{D9F2938A-BAF6-431D-BD2B-78DCE3BCE61E}" srcOrd="1" destOrd="0" presId="urn:microsoft.com/office/officeart/2018/2/layout/IconLabelList"/>
    <dgm:cxn modelId="{2B40C4B3-58D4-42DE-AE2D-D5210808169F}" type="presParOf" srcId="{FFFBDA22-CAE2-40E9-BC9A-79E67679B540}" destId="{F827301B-1880-4700-B284-872A1FE3E77B}" srcOrd="2" destOrd="0" presId="urn:microsoft.com/office/officeart/2018/2/layout/IconLabelList"/>
    <dgm:cxn modelId="{4AE924DA-49D1-41C6-9B84-08325B4B16E1}" type="presParOf" srcId="{7DA89ADE-4F4C-4DB2-B557-953D541429DD}" destId="{2779E5F6-0469-4B94-BF01-DCBE37C8C48D}" srcOrd="7" destOrd="0" presId="urn:microsoft.com/office/officeart/2018/2/layout/IconLabelList"/>
    <dgm:cxn modelId="{3EA07825-4392-4334-9B81-E7565DD0BD02}" type="presParOf" srcId="{7DA89ADE-4F4C-4DB2-B557-953D541429DD}" destId="{7521CCA4-A82D-4446-A0A7-7B7CBF967EAE}" srcOrd="8" destOrd="0" presId="urn:microsoft.com/office/officeart/2018/2/layout/IconLabelList"/>
    <dgm:cxn modelId="{3ADA6E4A-D201-4E5E-86F8-2F7F0D8CD3E4}" type="presParOf" srcId="{7521CCA4-A82D-4446-A0A7-7B7CBF967EAE}" destId="{ABAE4D04-EAA2-4ED0-99AD-C44DB2F28320}" srcOrd="0" destOrd="0" presId="urn:microsoft.com/office/officeart/2018/2/layout/IconLabelList"/>
    <dgm:cxn modelId="{6997AC74-AD46-4F9D-840C-B06F4885E962}" type="presParOf" srcId="{7521CCA4-A82D-4446-A0A7-7B7CBF967EAE}" destId="{5204E8C8-D11C-4929-A414-DE780D98EC92}" srcOrd="1" destOrd="0" presId="urn:microsoft.com/office/officeart/2018/2/layout/IconLabelList"/>
    <dgm:cxn modelId="{B76BDAEB-4613-45ED-90C3-B8636C833345}" type="presParOf" srcId="{7521CCA4-A82D-4446-A0A7-7B7CBF967EAE}" destId="{4879C5BD-D8EB-4193-908A-914E74F80F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A79A3-CA2D-494C-AD05-D115B8526C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D05DA8-A81A-4ACB-9CE3-5E3E5D0F7F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Azure SQL DB (General Purpose tier)</a:t>
          </a:r>
        </a:p>
      </dgm:t>
    </dgm:pt>
    <dgm:pt modelId="{9869FAF4-1640-485E-B858-B68FA9AEA512}" type="parTrans" cxnId="{7A0F7822-9A31-4CB7-AA1E-673B93F3F51D}">
      <dgm:prSet/>
      <dgm:spPr/>
      <dgm:t>
        <a:bodyPr/>
        <a:lstStyle/>
        <a:p>
          <a:endParaRPr lang="en-US"/>
        </a:p>
      </dgm:t>
    </dgm:pt>
    <dgm:pt modelId="{7C8370BA-8004-4D8A-A021-EEF7A08C4F97}" type="sibTrans" cxnId="{7A0F7822-9A31-4CB7-AA1E-673B93F3F51D}">
      <dgm:prSet/>
      <dgm:spPr/>
      <dgm:t>
        <a:bodyPr/>
        <a:lstStyle/>
        <a:p>
          <a:endParaRPr lang="en-US"/>
        </a:p>
      </dgm:t>
    </dgm:pt>
    <dgm:pt modelId="{23706CDF-E799-4BE0-9945-71DD082BC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Automated deployment: ARM/Terraform</a:t>
          </a:r>
        </a:p>
      </dgm:t>
    </dgm:pt>
    <dgm:pt modelId="{84365D3C-8D36-4E1C-AC6D-803972CAFB07}" type="parTrans" cxnId="{202AB8B2-4E1C-469C-954B-1550F7C22B78}">
      <dgm:prSet/>
      <dgm:spPr/>
      <dgm:t>
        <a:bodyPr/>
        <a:lstStyle/>
        <a:p>
          <a:endParaRPr lang="en-US"/>
        </a:p>
      </dgm:t>
    </dgm:pt>
    <dgm:pt modelId="{B58C9A17-1B1B-4038-9A63-7C63AB1D5D85}" type="sibTrans" cxnId="{202AB8B2-4E1C-469C-954B-1550F7C22B78}">
      <dgm:prSet/>
      <dgm:spPr/>
      <dgm:t>
        <a:bodyPr/>
        <a:lstStyle/>
        <a:p>
          <a:endParaRPr lang="en-US"/>
        </a:p>
      </dgm:t>
    </dgm:pt>
    <dgm:pt modelId="{26BE4833-A5F3-4805-90E5-F2182588D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IP whitelisting &amp; Power BI access</a:t>
          </a:r>
        </a:p>
      </dgm:t>
    </dgm:pt>
    <dgm:pt modelId="{C635ABBA-C2AB-4689-98DE-2F5373A008F1}" type="parTrans" cxnId="{1385D8F8-1FCF-462A-A07B-BBA13E4AD1BB}">
      <dgm:prSet/>
      <dgm:spPr/>
      <dgm:t>
        <a:bodyPr/>
        <a:lstStyle/>
        <a:p>
          <a:endParaRPr lang="en-US"/>
        </a:p>
      </dgm:t>
    </dgm:pt>
    <dgm:pt modelId="{E0E9B0DB-7865-4E3C-BE5E-7EB938C85AE9}" type="sibTrans" cxnId="{1385D8F8-1FCF-462A-A07B-BBA13E4AD1BB}">
      <dgm:prSet/>
      <dgm:spPr/>
      <dgm:t>
        <a:bodyPr/>
        <a:lstStyle/>
        <a:p>
          <a:endParaRPr lang="en-US"/>
        </a:p>
      </dgm:t>
    </dgm:pt>
    <dgm:pt modelId="{252600C8-0BDE-4AB1-9C06-5AB94B4CD3EE}" type="pres">
      <dgm:prSet presAssocID="{7F6A79A3-CA2D-494C-AD05-D115B8526CA9}" presName="linear" presStyleCnt="0">
        <dgm:presLayoutVars>
          <dgm:animLvl val="lvl"/>
          <dgm:resizeHandles val="exact"/>
        </dgm:presLayoutVars>
      </dgm:prSet>
      <dgm:spPr/>
    </dgm:pt>
    <dgm:pt modelId="{9BF0B475-0419-48FE-9E01-95C0A33E6E01}" type="pres">
      <dgm:prSet presAssocID="{E1D05DA8-A81A-4ACB-9CE3-5E3E5D0F7F7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461A6E-2815-4543-8E46-E8FBBB5CFA92}" type="pres">
      <dgm:prSet presAssocID="{7C8370BA-8004-4D8A-A021-EEF7A08C4F97}" presName="spacer" presStyleCnt="0"/>
      <dgm:spPr/>
    </dgm:pt>
    <dgm:pt modelId="{2BDF3029-C418-4BB1-A1D0-72408347E59C}" type="pres">
      <dgm:prSet presAssocID="{23706CDF-E799-4BE0-9945-71DD082BC2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C889A3-00CE-49DD-8A7D-4FE9AF5208BD}" type="pres">
      <dgm:prSet presAssocID="{B58C9A17-1B1B-4038-9A63-7C63AB1D5D85}" presName="spacer" presStyleCnt="0"/>
      <dgm:spPr/>
    </dgm:pt>
    <dgm:pt modelId="{371BAE6C-3135-4CBC-B987-7FD81559EFD5}" type="pres">
      <dgm:prSet presAssocID="{26BE4833-A5F3-4805-90E5-F2182588D1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DDEC902-6091-451A-B150-32B16E891127}" type="presOf" srcId="{7F6A79A3-CA2D-494C-AD05-D115B8526CA9}" destId="{252600C8-0BDE-4AB1-9C06-5AB94B4CD3EE}" srcOrd="0" destOrd="0" presId="urn:microsoft.com/office/officeart/2005/8/layout/vList2"/>
    <dgm:cxn modelId="{E159FD13-6BEA-44D0-92DF-880DE4F8BA03}" type="presOf" srcId="{23706CDF-E799-4BE0-9945-71DD082BC2AC}" destId="{2BDF3029-C418-4BB1-A1D0-72408347E59C}" srcOrd="0" destOrd="0" presId="urn:microsoft.com/office/officeart/2005/8/layout/vList2"/>
    <dgm:cxn modelId="{7A0F7822-9A31-4CB7-AA1E-673B93F3F51D}" srcId="{7F6A79A3-CA2D-494C-AD05-D115B8526CA9}" destId="{E1D05DA8-A81A-4ACB-9CE3-5E3E5D0F7F70}" srcOrd="0" destOrd="0" parTransId="{9869FAF4-1640-485E-B858-B68FA9AEA512}" sibTransId="{7C8370BA-8004-4D8A-A021-EEF7A08C4F97}"/>
    <dgm:cxn modelId="{A645B52A-DDB7-4B78-A75E-6FA5C91B15BE}" type="presOf" srcId="{E1D05DA8-A81A-4ACB-9CE3-5E3E5D0F7F70}" destId="{9BF0B475-0419-48FE-9E01-95C0A33E6E01}" srcOrd="0" destOrd="0" presId="urn:microsoft.com/office/officeart/2005/8/layout/vList2"/>
    <dgm:cxn modelId="{F7B7EF64-E531-4122-851D-658BC561F651}" type="presOf" srcId="{26BE4833-A5F3-4805-90E5-F2182588D102}" destId="{371BAE6C-3135-4CBC-B987-7FD81559EFD5}" srcOrd="0" destOrd="0" presId="urn:microsoft.com/office/officeart/2005/8/layout/vList2"/>
    <dgm:cxn modelId="{202AB8B2-4E1C-469C-954B-1550F7C22B78}" srcId="{7F6A79A3-CA2D-494C-AD05-D115B8526CA9}" destId="{23706CDF-E799-4BE0-9945-71DD082BC2AC}" srcOrd="1" destOrd="0" parTransId="{84365D3C-8D36-4E1C-AC6D-803972CAFB07}" sibTransId="{B58C9A17-1B1B-4038-9A63-7C63AB1D5D85}"/>
    <dgm:cxn modelId="{1385D8F8-1FCF-462A-A07B-BBA13E4AD1BB}" srcId="{7F6A79A3-CA2D-494C-AD05-D115B8526CA9}" destId="{26BE4833-A5F3-4805-90E5-F2182588D102}" srcOrd="2" destOrd="0" parTransId="{C635ABBA-C2AB-4689-98DE-2F5373A008F1}" sibTransId="{E0E9B0DB-7865-4E3C-BE5E-7EB938C85AE9}"/>
    <dgm:cxn modelId="{5E8084E4-28C2-4568-8C53-2847BFB73C6C}" type="presParOf" srcId="{252600C8-0BDE-4AB1-9C06-5AB94B4CD3EE}" destId="{9BF0B475-0419-48FE-9E01-95C0A33E6E01}" srcOrd="0" destOrd="0" presId="urn:microsoft.com/office/officeart/2005/8/layout/vList2"/>
    <dgm:cxn modelId="{17409C98-8725-4F86-950B-4CA1BF5FB82C}" type="presParOf" srcId="{252600C8-0BDE-4AB1-9C06-5AB94B4CD3EE}" destId="{82461A6E-2815-4543-8E46-E8FBBB5CFA92}" srcOrd="1" destOrd="0" presId="urn:microsoft.com/office/officeart/2005/8/layout/vList2"/>
    <dgm:cxn modelId="{A6FFA6E2-7276-4FCB-BDF9-368620CBE8AC}" type="presParOf" srcId="{252600C8-0BDE-4AB1-9C06-5AB94B4CD3EE}" destId="{2BDF3029-C418-4BB1-A1D0-72408347E59C}" srcOrd="2" destOrd="0" presId="urn:microsoft.com/office/officeart/2005/8/layout/vList2"/>
    <dgm:cxn modelId="{D843E08F-6D26-47E2-9D85-4D9E9F130D2E}" type="presParOf" srcId="{252600C8-0BDE-4AB1-9C06-5AB94B4CD3EE}" destId="{67C889A3-00CE-49DD-8A7D-4FE9AF5208BD}" srcOrd="3" destOrd="0" presId="urn:microsoft.com/office/officeart/2005/8/layout/vList2"/>
    <dgm:cxn modelId="{F15C1496-5CF7-4181-B071-3CAF56E7A07C}" type="presParOf" srcId="{252600C8-0BDE-4AB1-9C06-5AB94B4CD3EE}" destId="{371BAE6C-3135-4CBC-B987-7FD81559EFD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86C1F-31C5-4CEB-BBBB-0FF0C5B42268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A60FC-E2B2-4EB7-9EAA-1E90C66B3246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Migrate ecommerce_db to Microsoft Azure</a:t>
          </a:r>
        </a:p>
      </dsp:txBody>
      <dsp:txXfrm>
        <a:off x="411728" y="1356176"/>
        <a:ext cx="1560937" cy="624375"/>
      </dsp:txXfrm>
    </dsp:sp>
    <dsp:sp modelId="{32A24811-7D91-4BA8-86CD-0B0C70DFEC1D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5729B-C69D-45E5-A9E4-C02E4AC39D83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Ensure secure, scalable cloud infrastructure</a:t>
          </a:r>
        </a:p>
      </dsp:txBody>
      <dsp:txXfrm>
        <a:off x="2245830" y="1356176"/>
        <a:ext cx="1560937" cy="624375"/>
      </dsp:txXfrm>
    </dsp:sp>
    <dsp:sp modelId="{10C9B42F-A4A1-44AD-979D-D950E67B37E8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47379-54CB-42AB-8A05-A1E5FC8C43A8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Enable analytics with Power BI</a:t>
          </a:r>
        </a:p>
      </dsp:txBody>
      <dsp:txXfrm>
        <a:off x="4079932" y="1356176"/>
        <a:ext cx="1560937" cy="624375"/>
      </dsp:txXfrm>
    </dsp:sp>
    <dsp:sp modelId="{74BB5CF3-7DEB-438F-B9F4-F02D4F0A91C8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7301B-1880-4700-B284-872A1FE3E77B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Derive insights via machine learning</a:t>
          </a:r>
        </a:p>
      </dsp:txBody>
      <dsp:txXfrm>
        <a:off x="5914033" y="1356176"/>
        <a:ext cx="1560937" cy="624375"/>
      </dsp:txXfrm>
    </dsp:sp>
    <dsp:sp modelId="{ABAE4D04-EAA2-4ED0-99AD-C44DB2F28320}">
      <dsp:nvSpPr>
        <dsp:cNvPr id="0" name=""/>
        <dsp:cNvSpPr/>
      </dsp:nvSpPr>
      <dsp:spPr>
        <a:xfrm>
          <a:off x="359213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9C5BD-D8EB-4193-908A-914E74F80F4E}">
      <dsp:nvSpPr>
        <dsp:cNvPr id="0" name=""/>
        <dsp:cNvSpPr/>
      </dsp:nvSpPr>
      <dsp:spPr>
        <a:xfrm>
          <a:off x="3162881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 and recommendations</a:t>
          </a:r>
        </a:p>
      </dsp:txBody>
      <dsp:txXfrm>
        <a:off x="3162881" y="3334288"/>
        <a:ext cx="1560937" cy="62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0B475-0419-48FE-9E01-95C0A33E6E01}">
      <dsp:nvSpPr>
        <dsp:cNvPr id="0" name=""/>
        <dsp:cNvSpPr/>
      </dsp:nvSpPr>
      <dsp:spPr>
        <a:xfrm>
          <a:off x="0" y="765009"/>
          <a:ext cx="78867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Azure SQL DB (General Purpose tier)</a:t>
          </a:r>
        </a:p>
      </dsp:txBody>
      <dsp:txXfrm>
        <a:off x="42722" y="807731"/>
        <a:ext cx="7801256" cy="789716"/>
      </dsp:txXfrm>
    </dsp:sp>
    <dsp:sp modelId="{2BDF3029-C418-4BB1-A1D0-72408347E59C}">
      <dsp:nvSpPr>
        <dsp:cNvPr id="0" name=""/>
        <dsp:cNvSpPr/>
      </dsp:nvSpPr>
      <dsp:spPr>
        <a:xfrm>
          <a:off x="0" y="1738089"/>
          <a:ext cx="78867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Automated deployment: ARM/Terraform</a:t>
          </a:r>
        </a:p>
      </dsp:txBody>
      <dsp:txXfrm>
        <a:off x="42722" y="1780811"/>
        <a:ext cx="7801256" cy="789716"/>
      </dsp:txXfrm>
    </dsp:sp>
    <dsp:sp modelId="{371BAE6C-3135-4CBC-B987-7FD81559EFD5}">
      <dsp:nvSpPr>
        <dsp:cNvPr id="0" name=""/>
        <dsp:cNvSpPr/>
      </dsp:nvSpPr>
      <dsp:spPr>
        <a:xfrm>
          <a:off x="0" y="2711169"/>
          <a:ext cx="7886700" cy="875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IP whitelisting &amp; Power BI access</a:t>
          </a:r>
        </a:p>
      </dsp:txBody>
      <dsp:txXfrm>
        <a:off x="42722" y="2753891"/>
        <a:ext cx="7801256" cy="789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4C25-0CE6-D68B-F44D-B01B70799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27A7F-350C-C913-C607-743B84201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22A1F-82C8-218E-8F11-DE1AAFA1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F550F-69FE-8735-9C28-2FCE0715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E994-58AA-287C-DB82-BDEDC138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3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B19E-0EF3-B8E0-047B-760EB062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FA276-CE7D-5C23-ED0F-7389BD1C5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4BA0E-3575-06D8-FE11-C6E2541C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2174E-F320-D646-F35B-5E8E6143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5670F-F8A9-D92A-780F-449CD9D6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0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4DF63-D824-493C-DDA2-E953D766E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A6D22-A55D-FD53-79E5-6CE05494B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C3DE7-D903-514B-F249-0B315F2A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B3485-0A13-70B8-217C-7638FAFF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B7754-AE13-4E07-816D-381E46D3A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0087-655B-D937-381A-4219CB01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08DC-6C94-5504-F1E0-AA58D5612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6C5AB-4E6A-A49A-73F0-4A6CFB03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E7D4-7503-A33B-70C6-0DF7721CF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4121-D216-37D7-8C7F-0CB6E777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4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FD50-3DD0-8DDF-67A6-7CE5C9FA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BD5B8-3961-FF64-713C-07DF942C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1B4C4-8784-7369-6C58-C20A54D9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886AB-4A6E-CC14-91A6-E8B74ED2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799F1-A80B-E065-9650-8D486F46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75A94-C7A9-DDFA-C2BF-0425A372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C957-2279-2083-0673-597F94353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0A52B-D938-54AC-72CD-CF4F095FF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A6709-B582-D177-4C11-5110FE1B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90FED-5F08-EBE8-4F46-AED17154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27A94-08F3-CB49-D061-B023F560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9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3017-F7C9-10CA-1FFF-D7AAC147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E90C-DDCA-519E-6D5B-0649BC71A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8F637-FF57-1A9D-3109-8AE0981D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5DF32-1A34-0B9D-3BA4-CA69A4F97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089EB-C15C-F0CD-44D8-0D7EA5301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E60A6-1138-F9F2-5283-41DD90C6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BBD82-653E-A2CC-9A57-3C780E70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CFDE9-2BC2-03E4-97AD-084F6EDE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3F10-56A5-7143-85AF-3D1459F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B053B-D99A-0395-9798-E842C181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A903E-076B-2ED2-1105-98F3D6BF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6DB97-C0BC-E7F4-E95D-76F94F36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49D5F-4568-0E4C-C57F-4633FD9E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21769-2A6E-2F44-5A24-7E5D16BB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086E3-F345-71A9-F08B-39C8365E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E662-6F73-1309-77D9-F7DE8271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7CF3-7878-33BB-2F27-9B170A11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4D627-A9D5-9F5C-B7E3-C4E6397D0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70D47-616A-99DF-BFD3-913E2814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2742B-EE48-5A35-2BE3-A9A93CA7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FDF45-F3C2-DA36-4457-ACEF44D0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B790F-AB7D-88F7-095E-B936712E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83036-EAAA-FC71-8375-CCF135A5B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9DE99-5EFD-F816-C93A-18ED4F024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859CE-B1D1-3ADB-2F6F-55CB8DB5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64C65-5585-04A5-CAE3-0066C169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91E66-342E-41DD-3F6C-475F086A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4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EDA90-3DFF-E0FB-D17B-D986CF4E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8BF1-5864-2061-3EE7-D943E8295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5FE62-6A89-C6CD-7075-90DEAECB5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27DBF-A47E-C61D-A499-A21579391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9D02-0F7B-6A17-B83D-A9F1431BE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2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ometric white clouds on a blue sky">
            <a:extLst>
              <a:ext uri="{FF2B5EF4-FFF2-40B4-BE49-F238E27FC236}">
                <a16:creationId xmlns:a16="http://schemas.microsoft.com/office/drawing/2014/main" id="{2796D486-4B3C-A86A-C9E9-0768B774AD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Azure Cloud Migration, Analytics &amp; Advanced 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4293441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Database: </a:t>
            </a:r>
            <a:r>
              <a:rPr lang="en-US" sz="1600" dirty="0" err="1">
                <a:solidFill>
                  <a:srgbClr val="FFFFFF"/>
                </a:solidFill>
              </a:rPr>
              <a:t>ecommerce_db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9144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4.1 Power BI Integration</a:t>
            </a:r>
          </a:p>
        </p:txBody>
      </p:sp>
      <p:pic>
        <p:nvPicPr>
          <p:cNvPr id="5" name="Picture 4" descr="Yellow and orange electric plug">
            <a:extLst>
              <a:ext uri="{FF2B5EF4-FFF2-40B4-BE49-F238E27FC236}">
                <a16:creationId xmlns:a16="http://schemas.microsoft.com/office/drawing/2014/main" id="{1A2D8621-6B35-2C69-7B37-A313E56EA4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80" b="177"/>
          <a:stretch>
            <a:fillRect/>
          </a:stretch>
        </p:blipFill>
        <p:spPr>
          <a:xfrm>
            <a:off x="20" y="10"/>
            <a:ext cx="9143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eedometer">
            <a:extLst>
              <a:ext uri="{FF2B5EF4-FFF2-40B4-BE49-F238E27FC236}">
                <a16:creationId xmlns:a16="http://schemas.microsoft.com/office/drawing/2014/main" id="{D769247F-E1A6-0D06-0EF3-109F4D09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27" r="737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4.2 Power BI Dashboards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6CCCF-27A9-CC21-8CF4-42DC2BC1D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Sales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7196-83EC-39D5-06DB-0ED7A8C8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17112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21C4E-966E-C9CC-E3FF-4886FF49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Customers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7B781-CD02-520B-2EDC-6300EA52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96253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372B85-EA00-49D1-BA62-DB8CE41F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Products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55EA-12DE-E17B-31A7-7EC5ABA4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152237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4.3 Data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Machine Learning &amp;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FB0FA682-D4D4-CC48-9421-95942B84E4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Freeform 24">
            <a:extLst>
              <a:ext uri="{FF2B5EF4-FFF2-40B4-BE49-F238E27FC236}">
                <a16:creationId xmlns:a16="http://schemas.microsoft.com/office/drawing/2014/main" id="{A414F261-E931-45CB-8605-20FFD6826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75200"/>
            <a:ext cx="3629025" cy="1323975"/>
          </a:xfrm>
          <a:custGeom>
            <a:avLst/>
            <a:gdLst>
              <a:gd name="connsiteX0" fmla="*/ 0 w 4838700"/>
              <a:gd name="connsiteY0" fmla="*/ 0 h 1323975"/>
              <a:gd name="connsiteX1" fmla="*/ 4838700 w 4838700"/>
              <a:gd name="connsiteY1" fmla="*/ 0 h 1323975"/>
              <a:gd name="connsiteX2" fmla="*/ 4838700 w 4838700"/>
              <a:gd name="connsiteY2" fmla="*/ 78123 h 1323975"/>
              <a:gd name="connsiteX3" fmla="*/ 4822272 w 4838700"/>
              <a:gd name="connsiteY3" fmla="*/ 81440 h 1323975"/>
              <a:gd name="connsiteX4" fmla="*/ 4781550 w 4838700"/>
              <a:gd name="connsiteY4" fmla="*/ 142875 h 1323975"/>
              <a:gd name="connsiteX5" fmla="*/ 4822272 w 4838700"/>
              <a:gd name="connsiteY5" fmla="*/ 204311 h 1323975"/>
              <a:gd name="connsiteX6" fmla="*/ 4838700 w 4838700"/>
              <a:gd name="connsiteY6" fmla="*/ 207627 h 1323975"/>
              <a:gd name="connsiteX7" fmla="*/ 4838700 w 4838700"/>
              <a:gd name="connsiteY7" fmla="*/ 287197 h 1323975"/>
              <a:gd name="connsiteX8" fmla="*/ 4822272 w 4838700"/>
              <a:gd name="connsiteY8" fmla="*/ 290514 h 1323975"/>
              <a:gd name="connsiteX9" fmla="*/ 4781550 w 4838700"/>
              <a:gd name="connsiteY9" fmla="*/ 351949 h 1323975"/>
              <a:gd name="connsiteX10" fmla="*/ 4822272 w 4838700"/>
              <a:gd name="connsiteY10" fmla="*/ 413385 h 1323975"/>
              <a:gd name="connsiteX11" fmla="*/ 4838700 w 4838700"/>
              <a:gd name="connsiteY11" fmla="*/ 416701 h 1323975"/>
              <a:gd name="connsiteX12" fmla="*/ 4838700 w 4838700"/>
              <a:gd name="connsiteY12" fmla="*/ 496271 h 1323975"/>
              <a:gd name="connsiteX13" fmla="*/ 4822272 w 4838700"/>
              <a:gd name="connsiteY13" fmla="*/ 499588 h 1323975"/>
              <a:gd name="connsiteX14" fmla="*/ 4781550 w 4838700"/>
              <a:gd name="connsiteY14" fmla="*/ 561023 h 1323975"/>
              <a:gd name="connsiteX15" fmla="*/ 4822272 w 4838700"/>
              <a:gd name="connsiteY15" fmla="*/ 622459 h 1323975"/>
              <a:gd name="connsiteX16" fmla="*/ 4838700 w 4838700"/>
              <a:gd name="connsiteY16" fmla="*/ 625775 h 1323975"/>
              <a:gd name="connsiteX17" fmla="*/ 4838700 w 4838700"/>
              <a:gd name="connsiteY17" fmla="*/ 705345 h 1323975"/>
              <a:gd name="connsiteX18" fmla="*/ 4822272 w 4838700"/>
              <a:gd name="connsiteY18" fmla="*/ 708662 h 1323975"/>
              <a:gd name="connsiteX19" fmla="*/ 4781550 w 4838700"/>
              <a:gd name="connsiteY19" fmla="*/ 770097 h 1323975"/>
              <a:gd name="connsiteX20" fmla="*/ 4822272 w 4838700"/>
              <a:gd name="connsiteY20" fmla="*/ 831533 h 1323975"/>
              <a:gd name="connsiteX21" fmla="*/ 4838700 w 4838700"/>
              <a:gd name="connsiteY21" fmla="*/ 834849 h 1323975"/>
              <a:gd name="connsiteX22" fmla="*/ 4838700 w 4838700"/>
              <a:gd name="connsiteY22" fmla="*/ 914419 h 1323975"/>
              <a:gd name="connsiteX23" fmla="*/ 4822272 w 4838700"/>
              <a:gd name="connsiteY23" fmla="*/ 917736 h 1323975"/>
              <a:gd name="connsiteX24" fmla="*/ 4781550 w 4838700"/>
              <a:gd name="connsiteY24" fmla="*/ 979171 h 1323975"/>
              <a:gd name="connsiteX25" fmla="*/ 4822272 w 4838700"/>
              <a:gd name="connsiteY25" fmla="*/ 1040607 h 1323975"/>
              <a:gd name="connsiteX26" fmla="*/ 4838700 w 4838700"/>
              <a:gd name="connsiteY26" fmla="*/ 1043923 h 1323975"/>
              <a:gd name="connsiteX27" fmla="*/ 4838700 w 4838700"/>
              <a:gd name="connsiteY27" fmla="*/ 1123491 h 1323975"/>
              <a:gd name="connsiteX28" fmla="*/ 4822272 w 4838700"/>
              <a:gd name="connsiteY28" fmla="*/ 1126808 h 1323975"/>
              <a:gd name="connsiteX29" fmla="*/ 4781550 w 4838700"/>
              <a:gd name="connsiteY29" fmla="*/ 1188243 h 1323975"/>
              <a:gd name="connsiteX30" fmla="*/ 4822272 w 4838700"/>
              <a:gd name="connsiteY30" fmla="*/ 1249679 h 1323975"/>
              <a:gd name="connsiteX31" fmla="*/ 4838700 w 4838700"/>
              <a:gd name="connsiteY31" fmla="*/ 1252995 h 1323975"/>
              <a:gd name="connsiteX32" fmla="*/ 4838700 w 4838700"/>
              <a:gd name="connsiteY32" fmla="*/ 1323975 h 1323975"/>
              <a:gd name="connsiteX33" fmla="*/ 0 w 4838700"/>
              <a:gd name="connsiteY33" fmla="*/ 1323975 h 132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838700" h="1323975">
                <a:moveTo>
                  <a:pt x="0" y="0"/>
                </a:moveTo>
                <a:lnTo>
                  <a:pt x="4838700" y="0"/>
                </a:lnTo>
                <a:lnTo>
                  <a:pt x="4838700" y="78123"/>
                </a:lnTo>
                <a:lnTo>
                  <a:pt x="4822272" y="81440"/>
                </a:lnTo>
                <a:cubicBezTo>
                  <a:pt x="4798341" y="91561"/>
                  <a:pt x="4781550" y="115257"/>
                  <a:pt x="4781550" y="142875"/>
                </a:cubicBezTo>
                <a:cubicBezTo>
                  <a:pt x="4781550" y="170493"/>
                  <a:pt x="4798341" y="194189"/>
                  <a:pt x="4822272" y="204311"/>
                </a:cubicBezTo>
                <a:lnTo>
                  <a:pt x="4838700" y="207627"/>
                </a:lnTo>
                <a:lnTo>
                  <a:pt x="4838700" y="287197"/>
                </a:lnTo>
                <a:lnTo>
                  <a:pt x="4822272" y="290514"/>
                </a:lnTo>
                <a:cubicBezTo>
                  <a:pt x="4798341" y="300635"/>
                  <a:pt x="4781550" y="324331"/>
                  <a:pt x="4781550" y="351949"/>
                </a:cubicBezTo>
                <a:cubicBezTo>
                  <a:pt x="4781550" y="379567"/>
                  <a:pt x="4798341" y="403263"/>
                  <a:pt x="4822272" y="413385"/>
                </a:cubicBezTo>
                <a:lnTo>
                  <a:pt x="4838700" y="416701"/>
                </a:lnTo>
                <a:lnTo>
                  <a:pt x="4838700" y="496271"/>
                </a:lnTo>
                <a:lnTo>
                  <a:pt x="4822272" y="499588"/>
                </a:lnTo>
                <a:cubicBezTo>
                  <a:pt x="4798341" y="509709"/>
                  <a:pt x="4781550" y="533405"/>
                  <a:pt x="4781550" y="561023"/>
                </a:cubicBezTo>
                <a:cubicBezTo>
                  <a:pt x="4781550" y="588641"/>
                  <a:pt x="4798341" y="612337"/>
                  <a:pt x="4822272" y="622459"/>
                </a:cubicBezTo>
                <a:lnTo>
                  <a:pt x="4838700" y="625775"/>
                </a:lnTo>
                <a:lnTo>
                  <a:pt x="4838700" y="705345"/>
                </a:lnTo>
                <a:lnTo>
                  <a:pt x="4822272" y="708662"/>
                </a:lnTo>
                <a:cubicBezTo>
                  <a:pt x="4798341" y="718783"/>
                  <a:pt x="4781550" y="742479"/>
                  <a:pt x="4781550" y="770097"/>
                </a:cubicBezTo>
                <a:cubicBezTo>
                  <a:pt x="4781550" y="797715"/>
                  <a:pt x="4798341" y="821411"/>
                  <a:pt x="4822272" y="831533"/>
                </a:cubicBezTo>
                <a:lnTo>
                  <a:pt x="4838700" y="834849"/>
                </a:lnTo>
                <a:lnTo>
                  <a:pt x="4838700" y="914419"/>
                </a:lnTo>
                <a:lnTo>
                  <a:pt x="4822272" y="917736"/>
                </a:lnTo>
                <a:cubicBezTo>
                  <a:pt x="4798341" y="927857"/>
                  <a:pt x="4781550" y="951553"/>
                  <a:pt x="4781550" y="979171"/>
                </a:cubicBezTo>
                <a:cubicBezTo>
                  <a:pt x="4781550" y="1006789"/>
                  <a:pt x="4798341" y="1030485"/>
                  <a:pt x="4822272" y="1040607"/>
                </a:cubicBezTo>
                <a:lnTo>
                  <a:pt x="4838700" y="1043923"/>
                </a:lnTo>
                <a:lnTo>
                  <a:pt x="4838700" y="1123491"/>
                </a:lnTo>
                <a:lnTo>
                  <a:pt x="4822272" y="1126808"/>
                </a:lnTo>
                <a:cubicBezTo>
                  <a:pt x="4798341" y="1136929"/>
                  <a:pt x="4781550" y="1160625"/>
                  <a:pt x="4781550" y="1188243"/>
                </a:cubicBezTo>
                <a:cubicBezTo>
                  <a:pt x="4781550" y="1215861"/>
                  <a:pt x="4798341" y="1239557"/>
                  <a:pt x="4822272" y="1249679"/>
                </a:cubicBezTo>
                <a:lnTo>
                  <a:pt x="4838700" y="1252995"/>
                </a:lnTo>
                <a:lnTo>
                  <a:pt x="4838700" y="1323975"/>
                </a:lnTo>
                <a:lnTo>
                  <a:pt x="0" y="1323975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64981-BCAA-7AF6-0B30-4EF789BA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2" y="4981575"/>
            <a:ext cx="2421732" cy="860426"/>
          </a:xfrm>
          <a:prstGeom prst="rect">
            <a:avLst/>
          </a:prstGeom>
          <a:noFill/>
          <a:ln w="174625" cap="sq" cmpd="thinThick">
            <a:noFill/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/>
            <a:r>
              <a:rPr lang="en-US" sz="2100">
                <a:solidFill>
                  <a:srgbClr val="FFFFFF"/>
                </a:solidFill>
              </a:rPr>
              <a:t>Team Members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3CF8AD-BB19-4F90-BDE5-B3B3F56F4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4876800"/>
            <a:ext cx="3593591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4E62CA-FAA3-4628-AEF3-5033C771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5969000"/>
            <a:ext cx="3593591" cy="3175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68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1E8-4CAD-533C-DBD8-CB38348D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38036"/>
            <a:ext cx="3064248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Outlines</a:t>
            </a:r>
            <a:br>
              <a:rPr lang="en-US" sz="2800"/>
            </a:br>
            <a:endParaRPr lang="en-US" sz="28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A42C-9649-6B9F-F1B8-13F35CB30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551176"/>
            <a:ext cx="3064248" cy="359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/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Azur Cloud 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SQL Queries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/>
              <a:t>Basic queries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/>
              <a:t>Advanced queries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/>
              <a:t>Extra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Power BI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/>
              <a:t>Configuration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/>
              <a:t>Dashboards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400"/>
              <a:t>Data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Machine learning and insights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/>
              <a:t>Conclusion &amp; Recommendation  </a:t>
            </a:r>
          </a:p>
          <a:p>
            <a:pPr marL="514350" indent="-514350">
              <a:buFont typeface="+mj-lt"/>
              <a:buAutoNum type="arabicPeriod"/>
            </a:pPr>
            <a:endParaRPr lang="en-US" sz="1400"/>
          </a:p>
          <a:p>
            <a:pPr marL="514350" indent="-514350">
              <a:buFont typeface="+mj-lt"/>
              <a:buAutoNum type="arabicPeriod"/>
            </a:pPr>
            <a:endParaRPr lang="en-US" sz="1400"/>
          </a:p>
        </p:txBody>
      </p:sp>
      <p:pic>
        <p:nvPicPr>
          <p:cNvPr id="19" name="Picture 18" descr="Top view of cubes connected with black lines">
            <a:extLst>
              <a:ext uri="{FF2B5EF4-FFF2-40B4-BE49-F238E27FC236}">
                <a16:creationId xmlns:a16="http://schemas.microsoft.com/office/drawing/2014/main" id="{E44FC01D-EFAC-218B-3E52-6C836DE6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36" r="18214"/>
          <a:stretch>
            <a:fillRect/>
          </a:stretch>
        </p:blipFill>
        <p:spPr>
          <a:xfrm>
            <a:off x="4238244" y="10"/>
            <a:ext cx="49057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Project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2BDD688-4E71-92DE-AE30-2E87DD3D8D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Azure SQL Deployment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D39E57B-5493-B1B0-0E06-30E4F6C3B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21507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36479-E489-A2D8-2D4D-F55193CD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48" y="818984"/>
            <a:ext cx="4947184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SQL Queries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3.1 SQL Queries -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3.2 SQL Queries - Advanced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ashboard of a car">
            <a:extLst>
              <a:ext uri="{FF2B5EF4-FFF2-40B4-BE49-F238E27FC236}">
                <a16:creationId xmlns:a16="http://schemas.microsoft.com/office/drawing/2014/main" id="{2F1E9F3F-E156-DB77-2EFA-E50D4732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9" r="900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FF318-4A9A-39A7-7B0D-834057D4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4.Power Bi integration and Dashboards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1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142</Words>
  <Application>Microsoft Office PowerPoint</Application>
  <PresentationFormat>On-screen Show 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Azure Cloud Migration, Analytics &amp; Advanced Insights</vt:lpstr>
      <vt:lpstr>Team Members</vt:lpstr>
      <vt:lpstr>Outlines </vt:lpstr>
      <vt:lpstr>1. Project Overview</vt:lpstr>
      <vt:lpstr>2. Azure SQL Deployment</vt:lpstr>
      <vt:lpstr>3. SQL Queries</vt:lpstr>
      <vt:lpstr>3.1 SQL Queries - Basic</vt:lpstr>
      <vt:lpstr>3.2 SQL Queries - Advanced</vt:lpstr>
      <vt:lpstr>4.Power Bi integration and Dashboards</vt:lpstr>
      <vt:lpstr>4.1 Power BI Integration</vt:lpstr>
      <vt:lpstr>4.2 Power BI Dashboards</vt:lpstr>
      <vt:lpstr>Sales Performance</vt:lpstr>
      <vt:lpstr>Customers Dashboard</vt:lpstr>
      <vt:lpstr>Products Analysis</vt:lpstr>
      <vt:lpstr>4.3 Data Modeling</vt:lpstr>
      <vt:lpstr>5. Machine Learning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Samar Masa</cp:lastModifiedBy>
  <cp:revision>7</cp:revision>
  <dcterms:created xsi:type="dcterms:W3CDTF">2013-01-27T09:14:16Z</dcterms:created>
  <dcterms:modified xsi:type="dcterms:W3CDTF">2025-05-22T16:24:14Z</dcterms:modified>
  <cp:category/>
</cp:coreProperties>
</file>