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28" r:id="rId2"/>
    <p:sldId id="312" r:id="rId3"/>
    <p:sldId id="324" r:id="rId4"/>
    <p:sldId id="357" r:id="rId5"/>
    <p:sldId id="353" r:id="rId6"/>
    <p:sldId id="327" r:id="rId7"/>
    <p:sldId id="348" r:id="rId8"/>
    <p:sldId id="351" r:id="rId9"/>
    <p:sldId id="329" r:id="rId10"/>
    <p:sldId id="314" r:id="rId11"/>
    <p:sldId id="332" r:id="rId12"/>
    <p:sldId id="333" r:id="rId13"/>
    <p:sldId id="354" r:id="rId14"/>
    <p:sldId id="341" r:id="rId15"/>
    <p:sldId id="358" r:id="rId16"/>
    <p:sldId id="359" r:id="rId17"/>
    <p:sldId id="330" r:id="rId18"/>
    <p:sldId id="342" r:id="rId19"/>
    <p:sldId id="362" r:id="rId20"/>
    <p:sldId id="343" r:id="rId21"/>
    <p:sldId id="345" r:id="rId22"/>
    <p:sldId id="360" r:id="rId23"/>
    <p:sldId id="361" r:id="rId24"/>
    <p:sldId id="363" r:id="rId25"/>
    <p:sldId id="331" r:id="rId26"/>
  </p:sldIdLst>
  <p:sldSz cx="9753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BFBF"/>
    <a:srgbClr val="0097A7"/>
    <a:srgbClr val="FE715E"/>
    <a:srgbClr val="FF4343"/>
    <a:srgbClr val="FFFFC9"/>
    <a:srgbClr val="FFFFF3"/>
    <a:srgbClr val="FFFFF7"/>
    <a:srgbClr val="FFFFDD"/>
    <a:srgbClr val="FFFFFB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69" autoAdjust="0"/>
    <p:restoredTop sz="94702" autoAdjust="0"/>
  </p:normalViewPr>
  <p:slideViewPr>
    <p:cSldViewPr snapToGrid="0">
      <p:cViewPr varScale="1">
        <p:scale>
          <a:sx n="91" d="100"/>
          <a:sy n="91" d="100"/>
        </p:scale>
        <p:origin x="691" y="72"/>
      </p:cViewPr>
      <p:guideLst>
        <p:guide orient="horz" pos="1728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8650A-B6F1-4A2A-8897-C32F8F0408B0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A1128-C910-49A4-9AAB-EA165EB9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53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A1128-C910-49A4-9AAB-EA165EB9EA0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8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A1128-C910-49A4-9AAB-EA165EB9EA0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06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897890"/>
            <a:ext cx="73152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881630"/>
            <a:ext cx="73152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588D-921E-4F21-A40E-DFE47EE218C2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516-733F-4A74-B4DF-AA8B45C56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39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588D-921E-4F21-A40E-DFE47EE218C2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516-733F-4A74-B4DF-AA8B45C56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98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0" y="292100"/>
            <a:ext cx="2103120" cy="464947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292100"/>
            <a:ext cx="6187440" cy="464947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588D-921E-4F21-A40E-DFE47EE218C2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516-733F-4A74-B4DF-AA8B45C56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49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588D-921E-4F21-A40E-DFE47EE218C2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516-733F-4A74-B4DF-AA8B45C56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32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1367791"/>
            <a:ext cx="841248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0" y="3671571"/>
            <a:ext cx="841248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588D-921E-4F21-A40E-DFE47EE218C2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516-733F-4A74-B4DF-AA8B45C56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98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460500"/>
            <a:ext cx="4145280" cy="348107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1460500"/>
            <a:ext cx="4145280" cy="348107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588D-921E-4F21-A40E-DFE47EE218C2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516-733F-4A74-B4DF-AA8B45C56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96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292101"/>
            <a:ext cx="8412480" cy="106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1" y="1344930"/>
            <a:ext cx="412623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1" y="2004060"/>
            <a:ext cx="4126230" cy="294767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0" y="1344930"/>
            <a:ext cx="414655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0" y="2004060"/>
            <a:ext cx="4146550" cy="294767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588D-921E-4F21-A40E-DFE47EE218C2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516-733F-4A74-B4DF-AA8B45C56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57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588D-921E-4F21-A40E-DFE47EE218C2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516-733F-4A74-B4DF-AA8B45C56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94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588D-921E-4F21-A40E-DFE47EE218C2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516-733F-4A74-B4DF-AA8B45C56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99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365760"/>
            <a:ext cx="314579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789940"/>
            <a:ext cx="493776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1645920"/>
            <a:ext cx="314579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588D-921E-4F21-A40E-DFE47EE218C2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516-733F-4A74-B4DF-AA8B45C56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99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365760"/>
            <a:ext cx="314579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789940"/>
            <a:ext cx="493776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1645920"/>
            <a:ext cx="314579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588D-921E-4F21-A40E-DFE47EE218C2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516-733F-4A74-B4DF-AA8B45C56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41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292101"/>
            <a:ext cx="84124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1460500"/>
            <a:ext cx="84124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5085080"/>
            <a:ext cx="21945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5588D-921E-4F21-A40E-DFE47EE218C2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5085080"/>
            <a:ext cx="32918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5085080"/>
            <a:ext cx="21945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C7516-733F-4A74-B4DF-AA8B45C56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65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kumimoji="1"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kumimoji="1"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8216A5A-FC89-4487-B501-19DE5060F235}"/>
              </a:ext>
            </a:extLst>
          </p:cNvPr>
          <p:cNvSpPr txBox="1"/>
          <p:nvPr/>
        </p:nvSpPr>
        <p:spPr>
          <a:xfrm>
            <a:off x="2794000" y="2158425"/>
            <a:ext cx="34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スレッドをたてる</a:t>
            </a:r>
          </a:p>
        </p:txBody>
      </p:sp>
    </p:spTree>
    <p:extLst>
      <p:ext uri="{BB962C8B-B14F-4D97-AF65-F5344CB8AC3E}">
        <p14:creationId xmlns:p14="http://schemas.microsoft.com/office/powerpoint/2010/main" val="151011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65A0406-78F5-4816-9D74-9F850428925B}"/>
              </a:ext>
            </a:extLst>
          </p:cNvPr>
          <p:cNvGrpSpPr/>
          <p:nvPr/>
        </p:nvGrpSpPr>
        <p:grpSpPr>
          <a:xfrm>
            <a:off x="0" y="0"/>
            <a:ext cx="9753600" cy="5486400"/>
            <a:chOff x="0" y="0"/>
            <a:chExt cx="9753600" cy="54864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BAE48C4-5C0F-4B5A-98BF-1FF4B5783DC5}"/>
                </a:ext>
              </a:extLst>
            </p:cNvPr>
            <p:cNvGrpSpPr/>
            <p:nvPr/>
          </p:nvGrpSpPr>
          <p:grpSpPr>
            <a:xfrm>
              <a:off x="807412" y="198140"/>
              <a:ext cx="8125177" cy="4186625"/>
              <a:chOff x="807412" y="198140"/>
              <a:chExt cx="8125177" cy="4186625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AA0BED7F-FE70-42F4-92D6-7718C385F03F}"/>
                  </a:ext>
                </a:extLst>
              </p:cNvPr>
              <p:cNvGrpSpPr/>
              <p:nvPr/>
            </p:nvGrpSpPr>
            <p:grpSpPr>
              <a:xfrm>
                <a:off x="807412" y="198140"/>
                <a:ext cx="8125177" cy="4186625"/>
                <a:chOff x="165727" y="190119"/>
                <a:chExt cx="8125177" cy="4186625"/>
              </a:xfrm>
            </p:grpSpPr>
            <p:pic>
              <p:nvPicPr>
                <p:cNvPr id="7" name="図 6">
                  <a:extLst>
                    <a:ext uri="{FF2B5EF4-FFF2-40B4-BE49-F238E27FC236}">
                      <a16:creationId xmlns:a16="http://schemas.microsoft.com/office/drawing/2014/main" id="{4C9B7F1E-6238-486F-9F75-2F5B1B7D0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8187" b="4970"/>
                <a:stretch/>
              </p:blipFill>
              <p:spPr>
                <a:xfrm>
                  <a:off x="165727" y="208803"/>
                  <a:ext cx="8111582" cy="4167941"/>
                </a:xfrm>
                <a:prstGeom prst="rect">
                  <a:avLst/>
                </a:prstGeom>
              </p:spPr>
            </p:pic>
            <p:sp>
              <p:nvSpPr>
                <p:cNvPr id="8" name="四角形: 角を丸くする 7">
                  <a:extLst>
                    <a:ext uri="{FF2B5EF4-FFF2-40B4-BE49-F238E27FC236}">
                      <a16:creationId xmlns:a16="http://schemas.microsoft.com/office/drawing/2014/main" id="{19E28925-D86E-4B73-8A2C-8387542252E1}"/>
                    </a:ext>
                  </a:extLst>
                </p:cNvPr>
                <p:cNvSpPr/>
                <p:nvPr/>
              </p:nvSpPr>
              <p:spPr>
                <a:xfrm>
                  <a:off x="192921" y="190119"/>
                  <a:ext cx="8097983" cy="4167942"/>
                </a:xfrm>
                <a:prstGeom prst="roundRect">
                  <a:avLst>
                    <a:gd name="adj" fmla="val 1573"/>
                  </a:avLst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836E9C6-4D35-4B96-8CD5-9F1018F27FAB}"/>
                  </a:ext>
                </a:extLst>
              </p:cNvPr>
              <p:cNvSpPr/>
              <p:nvPr/>
            </p:nvSpPr>
            <p:spPr>
              <a:xfrm>
                <a:off x="4663223" y="2207757"/>
                <a:ext cx="72189" cy="120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F4AC070-A208-4776-BB36-A62D7BDA1876}"/>
                  </a:ext>
                </a:extLst>
              </p:cNvPr>
              <p:cNvSpPr/>
              <p:nvPr/>
            </p:nvSpPr>
            <p:spPr>
              <a:xfrm>
                <a:off x="4005496" y="2225543"/>
                <a:ext cx="1836504" cy="289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6F7C06E-A01D-4205-85E2-7EB74F535305}"/>
                  </a:ext>
                </a:extLst>
              </p:cNvPr>
              <p:cNvSpPr/>
              <p:nvPr/>
            </p:nvSpPr>
            <p:spPr>
              <a:xfrm>
                <a:off x="1832000" y="2282111"/>
                <a:ext cx="1459832" cy="300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12BA3BF-8F1B-4FAC-9C64-8B894D4270ED}"/>
              </a:ext>
            </a:extLst>
          </p:cNvPr>
          <p:cNvSpPr txBox="1"/>
          <p:nvPr/>
        </p:nvSpPr>
        <p:spPr>
          <a:xfrm>
            <a:off x="1370286" y="2232563"/>
            <a:ext cx="905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Hello!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7DF897C-C02A-4459-B765-7E7EAA58B558}"/>
              </a:ext>
            </a:extLst>
          </p:cNvPr>
          <p:cNvGrpSpPr/>
          <p:nvPr/>
        </p:nvGrpSpPr>
        <p:grpSpPr>
          <a:xfrm>
            <a:off x="0" y="4572000"/>
            <a:ext cx="9753599" cy="914400"/>
            <a:chOff x="0" y="4572000"/>
            <a:chExt cx="9753599" cy="914400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3871D9F-2647-404A-8262-3A6B903CDF99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013C2AC-8F27-4FD5-B246-AD05B0DC7DF0}"/>
                </a:ext>
              </a:extLst>
            </p:cNvPr>
            <p:cNvSpPr/>
            <p:nvPr/>
          </p:nvSpPr>
          <p:spPr>
            <a:xfrm>
              <a:off x="0" y="4572000"/>
              <a:ext cx="889233" cy="914400"/>
            </a:xfrm>
            <a:prstGeom prst="rect">
              <a:avLst/>
            </a:prstGeom>
            <a:solidFill>
              <a:srgbClr val="66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3CFCF99-31A0-4843-92BD-7B571E816D9E}"/>
              </a:ext>
            </a:extLst>
          </p:cNvPr>
          <p:cNvSpPr txBox="1"/>
          <p:nvPr/>
        </p:nvSpPr>
        <p:spPr>
          <a:xfrm>
            <a:off x="2275840" y="4593848"/>
            <a:ext cx="63898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You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write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in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English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or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Japanese.</a:t>
            </a:r>
          </a:p>
          <a:p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英語あるいは日本語で書き込みをします。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79F4480-2798-4E2B-9622-DB66E890F231}"/>
              </a:ext>
            </a:extLst>
          </p:cNvPr>
          <p:cNvSpPr/>
          <p:nvPr/>
        </p:nvSpPr>
        <p:spPr>
          <a:xfrm>
            <a:off x="6825" y="4674574"/>
            <a:ext cx="882406" cy="830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ja-JP" altLang="en-US" sz="4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35571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65A0406-78F5-4816-9D74-9F850428925B}"/>
              </a:ext>
            </a:extLst>
          </p:cNvPr>
          <p:cNvGrpSpPr/>
          <p:nvPr/>
        </p:nvGrpSpPr>
        <p:grpSpPr>
          <a:xfrm>
            <a:off x="0" y="0"/>
            <a:ext cx="9753600" cy="5486400"/>
            <a:chOff x="0" y="0"/>
            <a:chExt cx="9753600" cy="54864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BAE48C4-5C0F-4B5A-98BF-1FF4B5783DC5}"/>
                </a:ext>
              </a:extLst>
            </p:cNvPr>
            <p:cNvGrpSpPr/>
            <p:nvPr/>
          </p:nvGrpSpPr>
          <p:grpSpPr>
            <a:xfrm>
              <a:off x="807412" y="198140"/>
              <a:ext cx="8125177" cy="4186625"/>
              <a:chOff x="807412" y="198140"/>
              <a:chExt cx="8125177" cy="4186625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AA0BED7F-FE70-42F4-92D6-7718C385F03F}"/>
                  </a:ext>
                </a:extLst>
              </p:cNvPr>
              <p:cNvGrpSpPr/>
              <p:nvPr/>
            </p:nvGrpSpPr>
            <p:grpSpPr>
              <a:xfrm>
                <a:off x="807412" y="198140"/>
                <a:ext cx="8125177" cy="4186625"/>
                <a:chOff x="165727" y="190119"/>
                <a:chExt cx="8125177" cy="4186625"/>
              </a:xfrm>
            </p:grpSpPr>
            <p:pic>
              <p:nvPicPr>
                <p:cNvPr id="7" name="図 6">
                  <a:extLst>
                    <a:ext uri="{FF2B5EF4-FFF2-40B4-BE49-F238E27FC236}">
                      <a16:creationId xmlns:a16="http://schemas.microsoft.com/office/drawing/2014/main" id="{4C9B7F1E-6238-486F-9F75-2F5B1B7D0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8187" b="4970"/>
                <a:stretch/>
              </p:blipFill>
              <p:spPr>
                <a:xfrm>
                  <a:off x="165727" y="208803"/>
                  <a:ext cx="8111582" cy="4167941"/>
                </a:xfrm>
                <a:prstGeom prst="rect">
                  <a:avLst/>
                </a:prstGeom>
              </p:spPr>
            </p:pic>
            <p:sp>
              <p:nvSpPr>
                <p:cNvPr id="8" name="四角形: 角を丸くする 7">
                  <a:extLst>
                    <a:ext uri="{FF2B5EF4-FFF2-40B4-BE49-F238E27FC236}">
                      <a16:creationId xmlns:a16="http://schemas.microsoft.com/office/drawing/2014/main" id="{19E28925-D86E-4B73-8A2C-8387542252E1}"/>
                    </a:ext>
                  </a:extLst>
                </p:cNvPr>
                <p:cNvSpPr/>
                <p:nvPr/>
              </p:nvSpPr>
              <p:spPr>
                <a:xfrm>
                  <a:off x="192921" y="190119"/>
                  <a:ext cx="8097983" cy="4167942"/>
                </a:xfrm>
                <a:prstGeom prst="roundRect">
                  <a:avLst>
                    <a:gd name="adj" fmla="val 1573"/>
                  </a:avLst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836E9C6-4D35-4B96-8CD5-9F1018F27FAB}"/>
                  </a:ext>
                </a:extLst>
              </p:cNvPr>
              <p:cNvSpPr/>
              <p:nvPr/>
            </p:nvSpPr>
            <p:spPr>
              <a:xfrm>
                <a:off x="4663223" y="2207757"/>
                <a:ext cx="72189" cy="120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F4AC070-A208-4776-BB36-A62D7BDA1876}"/>
                  </a:ext>
                </a:extLst>
              </p:cNvPr>
              <p:cNvSpPr/>
              <p:nvPr/>
            </p:nvSpPr>
            <p:spPr>
              <a:xfrm>
                <a:off x="4005496" y="2225543"/>
                <a:ext cx="1836504" cy="289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6F7C06E-A01D-4205-85E2-7EB74F535305}"/>
                  </a:ext>
                </a:extLst>
              </p:cNvPr>
              <p:cNvSpPr/>
              <p:nvPr/>
            </p:nvSpPr>
            <p:spPr>
              <a:xfrm>
                <a:off x="1832000" y="2282111"/>
                <a:ext cx="1459832" cy="300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12BA3BF-8F1B-4FAC-9C64-8B894D4270ED}"/>
              </a:ext>
            </a:extLst>
          </p:cNvPr>
          <p:cNvSpPr txBox="1"/>
          <p:nvPr/>
        </p:nvSpPr>
        <p:spPr>
          <a:xfrm>
            <a:off x="1370286" y="2232563"/>
            <a:ext cx="905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Hello!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3B3B5F70-BAF4-4EE0-9224-31F83C999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852" y="2582779"/>
            <a:ext cx="345288" cy="534426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B132318-7C34-461C-850E-A9ECA6ABB21E}"/>
              </a:ext>
            </a:extLst>
          </p:cNvPr>
          <p:cNvSpPr txBox="1"/>
          <p:nvPr/>
        </p:nvSpPr>
        <p:spPr>
          <a:xfrm>
            <a:off x="3604176" y="1677112"/>
            <a:ext cx="80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翻訳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D63C903-5D9A-44E9-AF0E-D5B1080A74E4}"/>
              </a:ext>
            </a:extLst>
          </p:cNvPr>
          <p:cNvSpPr/>
          <p:nvPr/>
        </p:nvSpPr>
        <p:spPr>
          <a:xfrm>
            <a:off x="3175867" y="1916668"/>
            <a:ext cx="1781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Translation</a:t>
            </a:r>
            <a:endParaRPr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9664088-51B8-4EBE-A899-56B6C4CB58DE}"/>
              </a:ext>
            </a:extLst>
          </p:cNvPr>
          <p:cNvSpPr txBox="1"/>
          <p:nvPr/>
        </p:nvSpPr>
        <p:spPr>
          <a:xfrm>
            <a:off x="4297584" y="2721224"/>
            <a:ext cx="1320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Click</a:t>
            </a:r>
            <a:r>
              <a:rPr kumimoji="1" lang="ja-JP" altLang="en-US" sz="2400" b="1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 </a:t>
            </a:r>
            <a:r>
              <a:rPr kumimoji="1" lang="en-US" altLang="ja-JP" sz="2400" b="1" i="1" dirty="0">
                <a:solidFill>
                  <a:srgbClr val="FF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1" lang="ja-JP" altLang="en-US" sz="2400" b="1" i="1" dirty="0">
              <a:solidFill>
                <a:srgbClr val="FF4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4F90972-B0B7-4972-8263-D99DA2AE607B}"/>
              </a:ext>
            </a:extLst>
          </p:cNvPr>
          <p:cNvGrpSpPr/>
          <p:nvPr/>
        </p:nvGrpSpPr>
        <p:grpSpPr>
          <a:xfrm>
            <a:off x="6827" y="4564222"/>
            <a:ext cx="9753599" cy="914400"/>
            <a:chOff x="0" y="4572000"/>
            <a:chExt cx="9753599" cy="91440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013D7D9-A7A7-4A73-A25C-9328D5A1942A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75E3532-6BAA-4FF3-862B-58F65A3344C7}"/>
                </a:ext>
              </a:extLst>
            </p:cNvPr>
            <p:cNvSpPr/>
            <p:nvPr/>
          </p:nvSpPr>
          <p:spPr>
            <a:xfrm>
              <a:off x="0" y="4572000"/>
              <a:ext cx="889233" cy="914400"/>
            </a:xfrm>
            <a:prstGeom prst="rect">
              <a:avLst/>
            </a:prstGeom>
            <a:solidFill>
              <a:srgbClr val="66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594535-00BC-4B8C-BD3A-B1C0958ED01E}"/>
              </a:ext>
            </a:extLst>
          </p:cNvPr>
          <p:cNvSpPr txBox="1"/>
          <p:nvPr/>
        </p:nvSpPr>
        <p:spPr>
          <a:xfrm>
            <a:off x="2921606" y="4582924"/>
            <a:ext cx="4799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You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click “Translation”.</a:t>
            </a:r>
          </a:p>
          <a:p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「翻訳」をクリックします。</a:t>
            </a:r>
            <a:endParaRPr kumimoji="1" lang="en-US" altLang="ja-JP" sz="26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6E982F3-1B74-4814-A03F-BA8FB5CEAC3C}"/>
              </a:ext>
            </a:extLst>
          </p:cNvPr>
          <p:cNvSpPr/>
          <p:nvPr/>
        </p:nvSpPr>
        <p:spPr>
          <a:xfrm>
            <a:off x="6826" y="4655890"/>
            <a:ext cx="882406" cy="830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ja-JP" altLang="en-US" sz="4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２</a:t>
            </a:r>
            <a:endParaRPr kumimoji="1" lang="en-US" altLang="ja-JP" sz="4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1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AFC7809-7A57-4E7C-B58D-03F08D41D22E}"/>
              </a:ext>
            </a:extLst>
          </p:cNvPr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BAE48C4-5C0F-4B5A-98BF-1FF4B5783DC5}"/>
              </a:ext>
            </a:extLst>
          </p:cNvPr>
          <p:cNvGrpSpPr/>
          <p:nvPr/>
        </p:nvGrpSpPr>
        <p:grpSpPr>
          <a:xfrm>
            <a:off x="807412" y="198140"/>
            <a:ext cx="8125177" cy="4186625"/>
            <a:chOff x="807412" y="198140"/>
            <a:chExt cx="8125177" cy="4186625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AA0BED7F-FE70-42F4-92D6-7718C385F03F}"/>
                </a:ext>
              </a:extLst>
            </p:cNvPr>
            <p:cNvGrpSpPr/>
            <p:nvPr/>
          </p:nvGrpSpPr>
          <p:grpSpPr>
            <a:xfrm>
              <a:off x="807412" y="198140"/>
              <a:ext cx="8125177" cy="4186625"/>
              <a:chOff x="165727" y="190119"/>
              <a:chExt cx="8125177" cy="4186625"/>
            </a:xfrm>
          </p:grpSpPr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4C9B7F1E-6238-486F-9F75-2F5B1B7D0D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8187" b="4970"/>
              <a:stretch/>
            </p:blipFill>
            <p:spPr>
              <a:xfrm>
                <a:off x="165727" y="208803"/>
                <a:ext cx="8111582" cy="4167941"/>
              </a:xfrm>
              <a:prstGeom prst="rect">
                <a:avLst/>
              </a:prstGeom>
            </p:spPr>
          </p:pic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9E28925-D86E-4B73-8A2C-8387542252E1}"/>
                  </a:ext>
                </a:extLst>
              </p:cNvPr>
              <p:cNvSpPr/>
              <p:nvPr/>
            </p:nvSpPr>
            <p:spPr>
              <a:xfrm>
                <a:off x="192921" y="190119"/>
                <a:ext cx="8097983" cy="4167942"/>
              </a:xfrm>
              <a:prstGeom prst="roundRect">
                <a:avLst>
                  <a:gd name="adj" fmla="val 1573"/>
                </a:avLst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836E9C6-4D35-4B96-8CD5-9F1018F27FAB}"/>
                </a:ext>
              </a:extLst>
            </p:cNvPr>
            <p:cNvSpPr/>
            <p:nvPr/>
          </p:nvSpPr>
          <p:spPr>
            <a:xfrm>
              <a:off x="4663223" y="2207757"/>
              <a:ext cx="72189" cy="120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F4AC070-A208-4776-BB36-A62D7BDA1876}"/>
                </a:ext>
              </a:extLst>
            </p:cNvPr>
            <p:cNvSpPr/>
            <p:nvPr/>
          </p:nvSpPr>
          <p:spPr>
            <a:xfrm>
              <a:off x="4005496" y="2225543"/>
              <a:ext cx="1836504" cy="289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96F7C06E-A01D-4205-85E2-7EB74F535305}"/>
                </a:ext>
              </a:extLst>
            </p:cNvPr>
            <p:cNvSpPr/>
            <p:nvPr/>
          </p:nvSpPr>
          <p:spPr>
            <a:xfrm>
              <a:off x="1832000" y="2282111"/>
              <a:ext cx="1459832" cy="300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21A5C73-C99F-438F-8B64-9E14AED9816B}"/>
              </a:ext>
            </a:extLst>
          </p:cNvPr>
          <p:cNvSpPr/>
          <p:nvPr/>
        </p:nvSpPr>
        <p:spPr>
          <a:xfrm>
            <a:off x="1062948" y="465720"/>
            <a:ext cx="7569201" cy="28987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63500" dist="1143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F3D9341-1FF0-4465-A55A-C0B0D8650B0A}"/>
              </a:ext>
            </a:extLst>
          </p:cNvPr>
          <p:cNvSpPr/>
          <p:nvPr/>
        </p:nvSpPr>
        <p:spPr>
          <a:xfrm>
            <a:off x="1437663" y="1270000"/>
            <a:ext cx="3225560" cy="768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28D85DE-CA52-4DA1-A072-245B55584761}"/>
              </a:ext>
            </a:extLst>
          </p:cNvPr>
          <p:cNvSpPr/>
          <p:nvPr/>
        </p:nvSpPr>
        <p:spPr>
          <a:xfrm>
            <a:off x="4968023" y="1270000"/>
            <a:ext cx="3271303" cy="768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B1946A1D-FE69-4CA6-A093-C435DB238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21" t="10926" r="70521" b="85555"/>
          <a:stretch/>
        </p:blipFill>
        <p:spPr>
          <a:xfrm>
            <a:off x="2382164" y="715922"/>
            <a:ext cx="1041756" cy="52087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9513FE1F-9610-4B75-8383-116F148D8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75" t="11852" r="27292" b="85555"/>
          <a:stretch/>
        </p:blipFill>
        <p:spPr>
          <a:xfrm>
            <a:off x="6193858" y="822958"/>
            <a:ext cx="945924" cy="41384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6D25DB4-7FEC-45FF-971A-AE5803F02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62" t="30401" r="46615" b="65432"/>
          <a:stretch/>
        </p:blipFill>
        <p:spPr>
          <a:xfrm>
            <a:off x="4322996" y="2179203"/>
            <a:ext cx="1201504" cy="403576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11FC77-48FF-48CC-96D5-D82C0F9178CE}"/>
              </a:ext>
            </a:extLst>
          </p:cNvPr>
          <p:cNvSpPr txBox="1"/>
          <p:nvPr/>
        </p:nvSpPr>
        <p:spPr>
          <a:xfrm>
            <a:off x="1509217" y="1342814"/>
            <a:ext cx="905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Hello!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F4175C8-22C2-476B-924C-9C87F1C79F99}"/>
              </a:ext>
            </a:extLst>
          </p:cNvPr>
          <p:cNvSpPr txBox="1"/>
          <p:nvPr/>
        </p:nvSpPr>
        <p:spPr>
          <a:xfrm>
            <a:off x="5071722" y="1342814"/>
            <a:ext cx="1303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こんにちは</a:t>
            </a:r>
            <a:r>
              <a:rPr kumimoji="1" lang="en-US" altLang="ja-JP" sz="15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1" lang="ja-JP" alt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6E21D6E-0061-4033-A339-3A7011707DBE}"/>
              </a:ext>
            </a:extLst>
          </p:cNvPr>
          <p:cNvSpPr txBox="1"/>
          <p:nvPr/>
        </p:nvSpPr>
        <p:spPr>
          <a:xfrm>
            <a:off x="4511821" y="495553"/>
            <a:ext cx="104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翻訳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0A34487-798D-4FBF-92C1-952A06462E22}"/>
              </a:ext>
            </a:extLst>
          </p:cNvPr>
          <p:cNvSpPr/>
          <p:nvPr/>
        </p:nvSpPr>
        <p:spPr>
          <a:xfrm>
            <a:off x="4005497" y="732303"/>
            <a:ext cx="1684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Translation</a:t>
            </a:r>
            <a:endParaRPr lang="ja-JP" altLang="en-US" dirty="0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55FCFA85-F62E-46C7-B868-2C1EB86CD1A8}"/>
              </a:ext>
            </a:extLst>
          </p:cNvPr>
          <p:cNvSpPr/>
          <p:nvPr/>
        </p:nvSpPr>
        <p:spPr>
          <a:xfrm>
            <a:off x="3773987" y="1062764"/>
            <a:ext cx="2016165" cy="149496"/>
          </a:xfrm>
          <a:prstGeom prst="rightArrow">
            <a:avLst/>
          </a:prstGeom>
          <a:solidFill>
            <a:srgbClr val="FE7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4314DB8C-A772-4BDD-B82A-29C4D909BA9F}"/>
              </a:ext>
            </a:extLst>
          </p:cNvPr>
          <p:cNvGrpSpPr/>
          <p:nvPr/>
        </p:nvGrpSpPr>
        <p:grpSpPr>
          <a:xfrm>
            <a:off x="1" y="4582906"/>
            <a:ext cx="9753599" cy="914400"/>
            <a:chOff x="0" y="4572000"/>
            <a:chExt cx="9753599" cy="914400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13ACC77-E89C-4097-A316-2CB080BBEE52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6C3F86C-B3B7-440E-A066-8A1FEB1BD30C}"/>
                </a:ext>
              </a:extLst>
            </p:cNvPr>
            <p:cNvSpPr/>
            <p:nvPr/>
          </p:nvSpPr>
          <p:spPr>
            <a:xfrm>
              <a:off x="0" y="4572000"/>
              <a:ext cx="889233" cy="914400"/>
            </a:xfrm>
            <a:prstGeom prst="rect">
              <a:avLst/>
            </a:prstGeom>
            <a:solidFill>
              <a:srgbClr val="66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0BFFCAB-EFE0-4D85-9D20-5975D9B3FDFE}"/>
              </a:ext>
            </a:extLst>
          </p:cNvPr>
          <p:cNvSpPr/>
          <p:nvPr/>
        </p:nvSpPr>
        <p:spPr>
          <a:xfrm>
            <a:off x="-3367" y="4689446"/>
            <a:ext cx="793541" cy="796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ja-JP" altLang="en-US" sz="4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３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D993A37-3854-44AE-B3A6-2C8C4A7DF727}"/>
              </a:ext>
            </a:extLst>
          </p:cNvPr>
          <p:cNvSpPr txBox="1"/>
          <p:nvPr/>
        </p:nvSpPr>
        <p:spPr>
          <a:xfrm>
            <a:off x="3519547" y="4604754"/>
            <a:ext cx="38774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It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is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translated.</a:t>
            </a:r>
          </a:p>
          <a:p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翻訳が表示されます。</a:t>
            </a:r>
          </a:p>
        </p:txBody>
      </p:sp>
    </p:spTree>
    <p:extLst>
      <p:ext uri="{BB962C8B-B14F-4D97-AF65-F5344CB8AC3E}">
        <p14:creationId xmlns:p14="http://schemas.microsoft.com/office/powerpoint/2010/main" val="60257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AFC7809-7A57-4E7C-B58D-03F08D41D22E}"/>
              </a:ext>
            </a:extLst>
          </p:cNvPr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BAE48C4-5C0F-4B5A-98BF-1FF4B5783DC5}"/>
              </a:ext>
            </a:extLst>
          </p:cNvPr>
          <p:cNvGrpSpPr/>
          <p:nvPr/>
        </p:nvGrpSpPr>
        <p:grpSpPr>
          <a:xfrm>
            <a:off x="807412" y="198140"/>
            <a:ext cx="8125177" cy="4186625"/>
            <a:chOff x="807412" y="198140"/>
            <a:chExt cx="8125177" cy="4186625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AA0BED7F-FE70-42F4-92D6-7718C385F03F}"/>
                </a:ext>
              </a:extLst>
            </p:cNvPr>
            <p:cNvGrpSpPr/>
            <p:nvPr/>
          </p:nvGrpSpPr>
          <p:grpSpPr>
            <a:xfrm>
              <a:off x="807412" y="198140"/>
              <a:ext cx="8125177" cy="4186625"/>
              <a:chOff x="165727" y="190119"/>
              <a:chExt cx="8125177" cy="4186625"/>
            </a:xfrm>
          </p:grpSpPr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4C9B7F1E-6238-486F-9F75-2F5B1B7D0D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8187" b="4970"/>
              <a:stretch/>
            </p:blipFill>
            <p:spPr>
              <a:xfrm>
                <a:off x="165727" y="208803"/>
                <a:ext cx="8111582" cy="4167941"/>
              </a:xfrm>
              <a:prstGeom prst="rect">
                <a:avLst/>
              </a:prstGeom>
            </p:spPr>
          </p:pic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9E28925-D86E-4B73-8A2C-8387542252E1}"/>
                  </a:ext>
                </a:extLst>
              </p:cNvPr>
              <p:cNvSpPr/>
              <p:nvPr/>
            </p:nvSpPr>
            <p:spPr>
              <a:xfrm>
                <a:off x="192921" y="190119"/>
                <a:ext cx="8097983" cy="4167942"/>
              </a:xfrm>
              <a:prstGeom prst="roundRect">
                <a:avLst>
                  <a:gd name="adj" fmla="val 1573"/>
                </a:avLst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836E9C6-4D35-4B96-8CD5-9F1018F27FAB}"/>
                </a:ext>
              </a:extLst>
            </p:cNvPr>
            <p:cNvSpPr/>
            <p:nvPr/>
          </p:nvSpPr>
          <p:spPr>
            <a:xfrm>
              <a:off x="4663223" y="2207757"/>
              <a:ext cx="72189" cy="120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F4AC070-A208-4776-BB36-A62D7BDA1876}"/>
                </a:ext>
              </a:extLst>
            </p:cNvPr>
            <p:cNvSpPr/>
            <p:nvPr/>
          </p:nvSpPr>
          <p:spPr>
            <a:xfrm>
              <a:off x="4005496" y="2225543"/>
              <a:ext cx="1836504" cy="289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96F7C06E-A01D-4205-85E2-7EB74F535305}"/>
                </a:ext>
              </a:extLst>
            </p:cNvPr>
            <p:cNvSpPr/>
            <p:nvPr/>
          </p:nvSpPr>
          <p:spPr>
            <a:xfrm>
              <a:off x="1832000" y="2282111"/>
              <a:ext cx="1459832" cy="300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21A5C73-C99F-438F-8B64-9E14AED9816B}"/>
              </a:ext>
            </a:extLst>
          </p:cNvPr>
          <p:cNvSpPr/>
          <p:nvPr/>
        </p:nvSpPr>
        <p:spPr>
          <a:xfrm>
            <a:off x="1062948" y="465720"/>
            <a:ext cx="7569201" cy="28987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63500" dist="1143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F3D9341-1FF0-4465-A55A-C0B0D8650B0A}"/>
              </a:ext>
            </a:extLst>
          </p:cNvPr>
          <p:cNvSpPr/>
          <p:nvPr/>
        </p:nvSpPr>
        <p:spPr>
          <a:xfrm>
            <a:off x="1437663" y="1270000"/>
            <a:ext cx="3225560" cy="768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28D85DE-CA52-4DA1-A072-245B55584761}"/>
              </a:ext>
            </a:extLst>
          </p:cNvPr>
          <p:cNvSpPr/>
          <p:nvPr/>
        </p:nvSpPr>
        <p:spPr>
          <a:xfrm>
            <a:off x="4968023" y="1270000"/>
            <a:ext cx="3271303" cy="768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B1946A1D-FE69-4CA6-A093-C435DB238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21" t="10926" r="70521" b="85555"/>
          <a:stretch/>
        </p:blipFill>
        <p:spPr>
          <a:xfrm>
            <a:off x="2382164" y="715922"/>
            <a:ext cx="1041756" cy="52087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9513FE1F-9610-4B75-8383-116F148D8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75" t="11852" r="27292" b="85555"/>
          <a:stretch/>
        </p:blipFill>
        <p:spPr>
          <a:xfrm>
            <a:off x="6193858" y="822958"/>
            <a:ext cx="945924" cy="41384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6D25DB4-7FEC-45FF-971A-AE5803F02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62" t="30401" r="46615" b="65432"/>
          <a:stretch/>
        </p:blipFill>
        <p:spPr>
          <a:xfrm>
            <a:off x="4322996" y="2179203"/>
            <a:ext cx="1201504" cy="403576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11FC77-48FF-48CC-96D5-D82C0F9178CE}"/>
              </a:ext>
            </a:extLst>
          </p:cNvPr>
          <p:cNvSpPr txBox="1"/>
          <p:nvPr/>
        </p:nvSpPr>
        <p:spPr>
          <a:xfrm>
            <a:off x="1509217" y="1342814"/>
            <a:ext cx="905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Hello!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F4175C8-22C2-476B-924C-9C87F1C79F99}"/>
              </a:ext>
            </a:extLst>
          </p:cNvPr>
          <p:cNvSpPr txBox="1"/>
          <p:nvPr/>
        </p:nvSpPr>
        <p:spPr>
          <a:xfrm>
            <a:off x="5071722" y="1342814"/>
            <a:ext cx="1303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こんにちは</a:t>
            </a:r>
            <a:r>
              <a:rPr kumimoji="1" lang="en-US" altLang="ja-JP" sz="15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1" lang="ja-JP" alt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4314DB8C-A772-4BDD-B82A-29C4D909BA9F}"/>
              </a:ext>
            </a:extLst>
          </p:cNvPr>
          <p:cNvGrpSpPr/>
          <p:nvPr/>
        </p:nvGrpSpPr>
        <p:grpSpPr>
          <a:xfrm>
            <a:off x="1" y="4582906"/>
            <a:ext cx="9753599" cy="914400"/>
            <a:chOff x="0" y="4572000"/>
            <a:chExt cx="9753599" cy="914400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13ACC77-E89C-4097-A316-2CB080BBEE52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6C3F86C-B3B7-440E-A066-8A1FEB1BD30C}"/>
                </a:ext>
              </a:extLst>
            </p:cNvPr>
            <p:cNvSpPr/>
            <p:nvPr/>
          </p:nvSpPr>
          <p:spPr>
            <a:xfrm>
              <a:off x="0" y="4572000"/>
              <a:ext cx="889233" cy="914400"/>
            </a:xfrm>
            <a:prstGeom prst="rect">
              <a:avLst/>
            </a:prstGeom>
            <a:solidFill>
              <a:srgbClr val="66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0BFFCAB-EFE0-4D85-9D20-5975D9B3FDFE}"/>
              </a:ext>
            </a:extLst>
          </p:cNvPr>
          <p:cNvSpPr/>
          <p:nvPr/>
        </p:nvSpPr>
        <p:spPr>
          <a:xfrm>
            <a:off x="-3367" y="4689446"/>
            <a:ext cx="793541" cy="796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ja-JP" altLang="en-US" sz="4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４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779867A-8274-42AE-A15D-D869586716C9}"/>
              </a:ext>
            </a:extLst>
          </p:cNvPr>
          <p:cNvSpPr txBox="1"/>
          <p:nvPr/>
        </p:nvSpPr>
        <p:spPr>
          <a:xfrm>
            <a:off x="2308633" y="4582924"/>
            <a:ext cx="63422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You can rewrite sentences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here.</a:t>
            </a:r>
          </a:p>
          <a:p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ここで文章を書き直すこともできます。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E24101FB-3E0F-4E33-9943-91A0501D0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41569" y="1576941"/>
            <a:ext cx="712081" cy="7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B770DA0F-FAE5-44A2-BA91-59EFFB5AA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2227" y="1610817"/>
            <a:ext cx="712081" cy="7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74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65A0406-78F5-4816-9D74-9F850428925B}"/>
              </a:ext>
            </a:extLst>
          </p:cNvPr>
          <p:cNvGrpSpPr/>
          <p:nvPr/>
        </p:nvGrpSpPr>
        <p:grpSpPr>
          <a:xfrm>
            <a:off x="0" y="0"/>
            <a:ext cx="9753600" cy="5486400"/>
            <a:chOff x="0" y="0"/>
            <a:chExt cx="9753600" cy="54864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BAE48C4-5C0F-4B5A-98BF-1FF4B5783DC5}"/>
                </a:ext>
              </a:extLst>
            </p:cNvPr>
            <p:cNvGrpSpPr/>
            <p:nvPr/>
          </p:nvGrpSpPr>
          <p:grpSpPr>
            <a:xfrm>
              <a:off x="807412" y="198140"/>
              <a:ext cx="8125177" cy="4186625"/>
              <a:chOff x="807412" y="198140"/>
              <a:chExt cx="8125177" cy="4186625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AA0BED7F-FE70-42F4-92D6-7718C385F03F}"/>
                  </a:ext>
                </a:extLst>
              </p:cNvPr>
              <p:cNvGrpSpPr/>
              <p:nvPr/>
            </p:nvGrpSpPr>
            <p:grpSpPr>
              <a:xfrm>
                <a:off x="807412" y="198140"/>
                <a:ext cx="8125177" cy="4186625"/>
                <a:chOff x="165727" y="190119"/>
                <a:chExt cx="8125177" cy="4186625"/>
              </a:xfrm>
            </p:grpSpPr>
            <p:pic>
              <p:nvPicPr>
                <p:cNvPr id="7" name="図 6">
                  <a:extLst>
                    <a:ext uri="{FF2B5EF4-FFF2-40B4-BE49-F238E27FC236}">
                      <a16:creationId xmlns:a16="http://schemas.microsoft.com/office/drawing/2014/main" id="{4C9B7F1E-6238-486F-9F75-2F5B1B7D0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8187" b="4970"/>
                <a:stretch/>
              </p:blipFill>
              <p:spPr>
                <a:xfrm>
                  <a:off x="165727" y="208803"/>
                  <a:ext cx="8111582" cy="4167941"/>
                </a:xfrm>
                <a:prstGeom prst="rect">
                  <a:avLst/>
                </a:prstGeom>
              </p:spPr>
            </p:pic>
            <p:sp>
              <p:nvSpPr>
                <p:cNvPr id="8" name="四角形: 角を丸くする 7">
                  <a:extLst>
                    <a:ext uri="{FF2B5EF4-FFF2-40B4-BE49-F238E27FC236}">
                      <a16:creationId xmlns:a16="http://schemas.microsoft.com/office/drawing/2014/main" id="{19E28925-D86E-4B73-8A2C-8387542252E1}"/>
                    </a:ext>
                  </a:extLst>
                </p:cNvPr>
                <p:cNvSpPr/>
                <p:nvPr/>
              </p:nvSpPr>
              <p:spPr>
                <a:xfrm>
                  <a:off x="192921" y="190119"/>
                  <a:ext cx="8097983" cy="4167942"/>
                </a:xfrm>
                <a:prstGeom prst="roundRect">
                  <a:avLst>
                    <a:gd name="adj" fmla="val 1573"/>
                  </a:avLst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836E9C6-4D35-4B96-8CD5-9F1018F27FAB}"/>
                  </a:ext>
                </a:extLst>
              </p:cNvPr>
              <p:cNvSpPr/>
              <p:nvPr/>
            </p:nvSpPr>
            <p:spPr>
              <a:xfrm>
                <a:off x="4663223" y="2207757"/>
                <a:ext cx="72189" cy="120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F4AC070-A208-4776-BB36-A62D7BDA1876}"/>
                  </a:ext>
                </a:extLst>
              </p:cNvPr>
              <p:cNvSpPr/>
              <p:nvPr/>
            </p:nvSpPr>
            <p:spPr>
              <a:xfrm>
                <a:off x="4005496" y="2225543"/>
                <a:ext cx="1836504" cy="289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6F7C06E-A01D-4205-85E2-7EB74F535305}"/>
                  </a:ext>
                </a:extLst>
              </p:cNvPr>
              <p:cNvSpPr/>
              <p:nvPr/>
            </p:nvSpPr>
            <p:spPr>
              <a:xfrm>
                <a:off x="1832000" y="2282111"/>
                <a:ext cx="1459832" cy="300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21A5C73-C99F-438F-8B64-9E14AED9816B}"/>
              </a:ext>
            </a:extLst>
          </p:cNvPr>
          <p:cNvSpPr/>
          <p:nvPr/>
        </p:nvSpPr>
        <p:spPr>
          <a:xfrm>
            <a:off x="1078602" y="454036"/>
            <a:ext cx="7569201" cy="28987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63500" dist="1143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F3D9341-1FF0-4465-A55A-C0B0D8650B0A}"/>
              </a:ext>
            </a:extLst>
          </p:cNvPr>
          <p:cNvSpPr/>
          <p:nvPr/>
        </p:nvSpPr>
        <p:spPr>
          <a:xfrm>
            <a:off x="1437663" y="1270000"/>
            <a:ext cx="3225560" cy="768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28D85DE-CA52-4DA1-A072-245B55584761}"/>
              </a:ext>
            </a:extLst>
          </p:cNvPr>
          <p:cNvSpPr/>
          <p:nvPr/>
        </p:nvSpPr>
        <p:spPr>
          <a:xfrm>
            <a:off x="4968023" y="1270000"/>
            <a:ext cx="3271303" cy="768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B1946A1D-FE69-4CA6-A093-C435DB238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21" t="10926" r="70521" b="85555"/>
          <a:stretch/>
        </p:blipFill>
        <p:spPr>
          <a:xfrm>
            <a:off x="2382164" y="715922"/>
            <a:ext cx="1041756" cy="52087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9513FE1F-9610-4B75-8383-116F148D8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75" t="11852" r="27292" b="85555"/>
          <a:stretch/>
        </p:blipFill>
        <p:spPr>
          <a:xfrm>
            <a:off x="6193858" y="822958"/>
            <a:ext cx="945924" cy="41384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6D25DB4-7FEC-45FF-971A-AE5803F02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62" t="30401" r="46615" b="65432"/>
          <a:stretch/>
        </p:blipFill>
        <p:spPr>
          <a:xfrm>
            <a:off x="4322996" y="2179203"/>
            <a:ext cx="1201504" cy="403576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11FC77-48FF-48CC-96D5-D82C0F9178CE}"/>
              </a:ext>
            </a:extLst>
          </p:cNvPr>
          <p:cNvSpPr txBox="1"/>
          <p:nvPr/>
        </p:nvSpPr>
        <p:spPr>
          <a:xfrm>
            <a:off x="1509217" y="1342814"/>
            <a:ext cx="905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Hello!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F4175C8-22C2-476B-924C-9C87F1C79F99}"/>
              </a:ext>
            </a:extLst>
          </p:cNvPr>
          <p:cNvSpPr txBox="1"/>
          <p:nvPr/>
        </p:nvSpPr>
        <p:spPr>
          <a:xfrm>
            <a:off x="5071722" y="1342814"/>
            <a:ext cx="1303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こんにちは</a:t>
            </a:r>
            <a:r>
              <a:rPr kumimoji="1" lang="en-US" altLang="ja-JP" sz="15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1" lang="ja-JP" alt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2BC969FD-F272-4B4D-B969-B6329D61E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35" y="2513706"/>
            <a:ext cx="345288" cy="534426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1808D39-771C-4BF0-B4F3-AAE507A8083D}"/>
              </a:ext>
            </a:extLst>
          </p:cNvPr>
          <p:cNvSpPr txBox="1"/>
          <p:nvPr/>
        </p:nvSpPr>
        <p:spPr>
          <a:xfrm>
            <a:off x="5054925" y="2669643"/>
            <a:ext cx="1320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Click</a:t>
            </a:r>
            <a:r>
              <a:rPr kumimoji="1" lang="ja-JP" altLang="en-US" sz="2400" b="1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 </a:t>
            </a:r>
            <a:r>
              <a:rPr kumimoji="1" lang="en-US" altLang="ja-JP" sz="2400" b="1" i="1" dirty="0">
                <a:solidFill>
                  <a:srgbClr val="FF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1" lang="ja-JP" altLang="en-US" sz="2400" b="1" i="1" dirty="0">
              <a:solidFill>
                <a:srgbClr val="FF4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4D60EA2-AC62-4A5E-AF49-AF6D85344072}"/>
              </a:ext>
            </a:extLst>
          </p:cNvPr>
          <p:cNvSpPr txBox="1"/>
          <p:nvPr/>
        </p:nvSpPr>
        <p:spPr>
          <a:xfrm>
            <a:off x="3632059" y="2131740"/>
            <a:ext cx="80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Post</a:t>
            </a:r>
            <a:endParaRPr kumimoji="1" lang="ja-JP" altLang="en-US" i="1" dirty="0">
              <a:solidFill>
                <a:srgbClr val="FF4343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0988312-016E-4612-A383-E767DA959678}"/>
              </a:ext>
            </a:extLst>
          </p:cNvPr>
          <p:cNvSpPr txBox="1"/>
          <p:nvPr/>
        </p:nvSpPr>
        <p:spPr>
          <a:xfrm>
            <a:off x="3661345" y="2459842"/>
            <a:ext cx="80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投稿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B79E4A3-7495-4F42-91B6-37D7A96F1351}"/>
              </a:ext>
            </a:extLst>
          </p:cNvPr>
          <p:cNvGrpSpPr/>
          <p:nvPr/>
        </p:nvGrpSpPr>
        <p:grpSpPr>
          <a:xfrm>
            <a:off x="0" y="4572000"/>
            <a:ext cx="9753599" cy="914400"/>
            <a:chOff x="0" y="4572000"/>
            <a:chExt cx="9753599" cy="91440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BC4BC0C-0A17-47A9-B34B-CA7F805053C1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4014374-569F-44DA-A764-58230DD5B311}"/>
                </a:ext>
              </a:extLst>
            </p:cNvPr>
            <p:cNvSpPr/>
            <p:nvPr/>
          </p:nvSpPr>
          <p:spPr>
            <a:xfrm>
              <a:off x="0" y="4572000"/>
              <a:ext cx="889233" cy="914400"/>
            </a:xfrm>
            <a:prstGeom prst="rect">
              <a:avLst/>
            </a:prstGeom>
            <a:solidFill>
              <a:srgbClr val="66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34ACAE1-A601-4E66-AFF6-5D9CE767E769}"/>
              </a:ext>
            </a:extLst>
          </p:cNvPr>
          <p:cNvSpPr txBox="1"/>
          <p:nvPr/>
        </p:nvSpPr>
        <p:spPr>
          <a:xfrm>
            <a:off x="3661345" y="4598042"/>
            <a:ext cx="30341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You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post.</a:t>
            </a:r>
          </a:p>
          <a:p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投稿します。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8425153-02C1-4F4B-AC93-571A09CC4094}"/>
              </a:ext>
            </a:extLst>
          </p:cNvPr>
          <p:cNvSpPr/>
          <p:nvPr/>
        </p:nvSpPr>
        <p:spPr>
          <a:xfrm>
            <a:off x="-3367" y="4689446"/>
            <a:ext cx="793541" cy="796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ja-JP" altLang="en-US" sz="4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５</a:t>
            </a:r>
          </a:p>
        </p:txBody>
      </p:sp>
    </p:spTree>
    <p:extLst>
      <p:ext uri="{BB962C8B-B14F-4D97-AF65-F5344CB8AC3E}">
        <p14:creationId xmlns:p14="http://schemas.microsoft.com/office/powerpoint/2010/main" val="3505094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65A0406-78F5-4816-9D74-9F850428925B}"/>
              </a:ext>
            </a:extLst>
          </p:cNvPr>
          <p:cNvGrpSpPr/>
          <p:nvPr/>
        </p:nvGrpSpPr>
        <p:grpSpPr>
          <a:xfrm>
            <a:off x="0" y="0"/>
            <a:ext cx="9753600" cy="5486400"/>
            <a:chOff x="0" y="0"/>
            <a:chExt cx="9753600" cy="54864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BAE48C4-5C0F-4B5A-98BF-1FF4B5783DC5}"/>
                </a:ext>
              </a:extLst>
            </p:cNvPr>
            <p:cNvGrpSpPr/>
            <p:nvPr/>
          </p:nvGrpSpPr>
          <p:grpSpPr>
            <a:xfrm>
              <a:off x="807412" y="198140"/>
              <a:ext cx="8125177" cy="4186625"/>
              <a:chOff x="807412" y="198140"/>
              <a:chExt cx="8125177" cy="4186625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AA0BED7F-FE70-42F4-92D6-7718C385F03F}"/>
                  </a:ext>
                </a:extLst>
              </p:cNvPr>
              <p:cNvGrpSpPr/>
              <p:nvPr/>
            </p:nvGrpSpPr>
            <p:grpSpPr>
              <a:xfrm>
                <a:off x="807412" y="198140"/>
                <a:ext cx="8125177" cy="4186625"/>
                <a:chOff x="165727" y="190119"/>
                <a:chExt cx="8125177" cy="4186625"/>
              </a:xfrm>
            </p:grpSpPr>
            <p:pic>
              <p:nvPicPr>
                <p:cNvPr id="7" name="図 6">
                  <a:extLst>
                    <a:ext uri="{FF2B5EF4-FFF2-40B4-BE49-F238E27FC236}">
                      <a16:creationId xmlns:a16="http://schemas.microsoft.com/office/drawing/2014/main" id="{4C9B7F1E-6238-486F-9F75-2F5B1B7D0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8187" b="4970"/>
                <a:stretch/>
              </p:blipFill>
              <p:spPr>
                <a:xfrm>
                  <a:off x="165727" y="208803"/>
                  <a:ext cx="8111582" cy="4167941"/>
                </a:xfrm>
                <a:prstGeom prst="rect">
                  <a:avLst/>
                </a:prstGeom>
              </p:spPr>
            </p:pic>
            <p:sp>
              <p:nvSpPr>
                <p:cNvPr id="8" name="四角形: 角を丸くする 7">
                  <a:extLst>
                    <a:ext uri="{FF2B5EF4-FFF2-40B4-BE49-F238E27FC236}">
                      <a16:creationId xmlns:a16="http://schemas.microsoft.com/office/drawing/2014/main" id="{19E28925-D86E-4B73-8A2C-8387542252E1}"/>
                    </a:ext>
                  </a:extLst>
                </p:cNvPr>
                <p:cNvSpPr/>
                <p:nvPr/>
              </p:nvSpPr>
              <p:spPr>
                <a:xfrm>
                  <a:off x="192921" y="190119"/>
                  <a:ext cx="8097983" cy="4167942"/>
                </a:xfrm>
                <a:prstGeom prst="roundRect">
                  <a:avLst>
                    <a:gd name="adj" fmla="val 1573"/>
                  </a:avLst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836E9C6-4D35-4B96-8CD5-9F1018F27FAB}"/>
                  </a:ext>
                </a:extLst>
              </p:cNvPr>
              <p:cNvSpPr/>
              <p:nvPr/>
            </p:nvSpPr>
            <p:spPr>
              <a:xfrm>
                <a:off x="4663223" y="2207757"/>
                <a:ext cx="72189" cy="120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F4AC070-A208-4776-BB36-A62D7BDA1876}"/>
                  </a:ext>
                </a:extLst>
              </p:cNvPr>
              <p:cNvSpPr/>
              <p:nvPr/>
            </p:nvSpPr>
            <p:spPr>
              <a:xfrm>
                <a:off x="4005496" y="2225543"/>
                <a:ext cx="1836504" cy="289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6F7C06E-A01D-4205-85E2-7EB74F535305}"/>
                  </a:ext>
                </a:extLst>
              </p:cNvPr>
              <p:cNvSpPr/>
              <p:nvPr/>
            </p:nvSpPr>
            <p:spPr>
              <a:xfrm>
                <a:off x="1832000" y="2282111"/>
                <a:ext cx="1459832" cy="300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12BA3BF-8F1B-4FAC-9C64-8B894D4270ED}"/>
              </a:ext>
            </a:extLst>
          </p:cNvPr>
          <p:cNvSpPr txBox="1"/>
          <p:nvPr/>
        </p:nvSpPr>
        <p:spPr>
          <a:xfrm>
            <a:off x="1370286" y="2232563"/>
            <a:ext cx="905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Hello!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3871D9F-2647-404A-8262-3A6B903CDF99}"/>
              </a:ext>
            </a:extLst>
          </p:cNvPr>
          <p:cNvSpPr/>
          <p:nvPr/>
        </p:nvSpPr>
        <p:spPr>
          <a:xfrm>
            <a:off x="889232" y="4572000"/>
            <a:ext cx="8864367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C2AD7D0-71EC-4393-A74C-C9FDB1DECB96}"/>
              </a:ext>
            </a:extLst>
          </p:cNvPr>
          <p:cNvSpPr/>
          <p:nvPr/>
        </p:nvSpPr>
        <p:spPr>
          <a:xfrm>
            <a:off x="25267" y="4593848"/>
            <a:ext cx="889231" cy="870704"/>
          </a:xfrm>
          <a:prstGeom prst="rect">
            <a:avLst/>
          </a:prstGeom>
          <a:noFill/>
          <a:ln w="57150">
            <a:solidFill>
              <a:srgbClr val="66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66BFBF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08C84C9-82BD-4E40-9EFB-C616EADEFAF2}"/>
              </a:ext>
            </a:extLst>
          </p:cNvPr>
          <p:cNvSpPr/>
          <p:nvPr/>
        </p:nvSpPr>
        <p:spPr>
          <a:xfrm>
            <a:off x="50535" y="4647330"/>
            <a:ext cx="838697" cy="839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ja-JP" altLang="en-US" sz="4800" b="1" dirty="0">
                <a:solidFill>
                  <a:srgbClr val="66B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１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FA7E246-A327-4FBA-BC54-E6297462B0D1}"/>
              </a:ext>
            </a:extLst>
          </p:cNvPr>
          <p:cNvSpPr txBox="1"/>
          <p:nvPr/>
        </p:nvSpPr>
        <p:spPr>
          <a:xfrm>
            <a:off x="1520068" y="4593848"/>
            <a:ext cx="76026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You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can write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in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English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and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Japanese .</a:t>
            </a:r>
          </a:p>
          <a:p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英語と日本語の両方を書き込むこともできます。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7CB83EF-6F44-41F7-B7FC-4F4BB949C0C2}"/>
              </a:ext>
            </a:extLst>
          </p:cNvPr>
          <p:cNvSpPr txBox="1"/>
          <p:nvPr/>
        </p:nvSpPr>
        <p:spPr>
          <a:xfrm>
            <a:off x="4047478" y="2259614"/>
            <a:ext cx="1303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こんにちは</a:t>
            </a:r>
            <a:r>
              <a:rPr kumimoji="1" lang="en-US" altLang="ja-JP" sz="15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1" lang="ja-JP" alt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931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65A0406-78F5-4816-9D74-9F850428925B}"/>
              </a:ext>
            </a:extLst>
          </p:cNvPr>
          <p:cNvGrpSpPr/>
          <p:nvPr/>
        </p:nvGrpSpPr>
        <p:grpSpPr>
          <a:xfrm>
            <a:off x="0" y="0"/>
            <a:ext cx="9753600" cy="5486400"/>
            <a:chOff x="0" y="0"/>
            <a:chExt cx="9753600" cy="54864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BAE48C4-5C0F-4B5A-98BF-1FF4B5783DC5}"/>
                </a:ext>
              </a:extLst>
            </p:cNvPr>
            <p:cNvGrpSpPr/>
            <p:nvPr/>
          </p:nvGrpSpPr>
          <p:grpSpPr>
            <a:xfrm>
              <a:off x="807412" y="198140"/>
              <a:ext cx="8125177" cy="4186625"/>
              <a:chOff x="807412" y="198140"/>
              <a:chExt cx="8125177" cy="4186625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AA0BED7F-FE70-42F4-92D6-7718C385F03F}"/>
                  </a:ext>
                </a:extLst>
              </p:cNvPr>
              <p:cNvGrpSpPr/>
              <p:nvPr/>
            </p:nvGrpSpPr>
            <p:grpSpPr>
              <a:xfrm>
                <a:off x="807412" y="198140"/>
                <a:ext cx="8125177" cy="4186625"/>
                <a:chOff x="165727" y="190119"/>
                <a:chExt cx="8125177" cy="4186625"/>
              </a:xfrm>
            </p:grpSpPr>
            <p:pic>
              <p:nvPicPr>
                <p:cNvPr id="7" name="図 6">
                  <a:extLst>
                    <a:ext uri="{FF2B5EF4-FFF2-40B4-BE49-F238E27FC236}">
                      <a16:creationId xmlns:a16="http://schemas.microsoft.com/office/drawing/2014/main" id="{4C9B7F1E-6238-486F-9F75-2F5B1B7D0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8187" b="4970"/>
                <a:stretch/>
              </p:blipFill>
              <p:spPr>
                <a:xfrm>
                  <a:off x="165727" y="208803"/>
                  <a:ext cx="8111582" cy="4167941"/>
                </a:xfrm>
                <a:prstGeom prst="rect">
                  <a:avLst/>
                </a:prstGeom>
              </p:spPr>
            </p:pic>
            <p:sp>
              <p:nvSpPr>
                <p:cNvPr id="8" name="四角形: 角を丸くする 7">
                  <a:extLst>
                    <a:ext uri="{FF2B5EF4-FFF2-40B4-BE49-F238E27FC236}">
                      <a16:creationId xmlns:a16="http://schemas.microsoft.com/office/drawing/2014/main" id="{19E28925-D86E-4B73-8A2C-8387542252E1}"/>
                    </a:ext>
                  </a:extLst>
                </p:cNvPr>
                <p:cNvSpPr/>
                <p:nvPr/>
              </p:nvSpPr>
              <p:spPr>
                <a:xfrm>
                  <a:off x="192921" y="190119"/>
                  <a:ext cx="8097983" cy="4167942"/>
                </a:xfrm>
                <a:prstGeom prst="roundRect">
                  <a:avLst>
                    <a:gd name="adj" fmla="val 1573"/>
                  </a:avLst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836E9C6-4D35-4B96-8CD5-9F1018F27FAB}"/>
                  </a:ext>
                </a:extLst>
              </p:cNvPr>
              <p:cNvSpPr/>
              <p:nvPr/>
            </p:nvSpPr>
            <p:spPr>
              <a:xfrm>
                <a:off x="4663223" y="2207757"/>
                <a:ext cx="72189" cy="120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F4AC070-A208-4776-BB36-A62D7BDA1876}"/>
                  </a:ext>
                </a:extLst>
              </p:cNvPr>
              <p:cNvSpPr/>
              <p:nvPr/>
            </p:nvSpPr>
            <p:spPr>
              <a:xfrm>
                <a:off x="4005496" y="2225543"/>
                <a:ext cx="1836504" cy="289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6F7C06E-A01D-4205-85E2-7EB74F535305}"/>
                  </a:ext>
                </a:extLst>
              </p:cNvPr>
              <p:cNvSpPr/>
              <p:nvPr/>
            </p:nvSpPr>
            <p:spPr>
              <a:xfrm>
                <a:off x="1832000" y="2282111"/>
                <a:ext cx="1459832" cy="300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12BA3BF-8F1B-4FAC-9C64-8B894D4270ED}"/>
              </a:ext>
            </a:extLst>
          </p:cNvPr>
          <p:cNvSpPr txBox="1"/>
          <p:nvPr/>
        </p:nvSpPr>
        <p:spPr>
          <a:xfrm>
            <a:off x="1370286" y="2232563"/>
            <a:ext cx="905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Hello!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3871D9F-2647-404A-8262-3A6B903CDF99}"/>
              </a:ext>
            </a:extLst>
          </p:cNvPr>
          <p:cNvSpPr/>
          <p:nvPr/>
        </p:nvSpPr>
        <p:spPr>
          <a:xfrm>
            <a:off x="889232" y="4572000"/>
            <a:ext cx="8864367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C2AD7D0-71EC-4393-A74C-C9FDB1DECB96}"/>
              </a:ext>
            </a:extLst>
          </p:cNvPr>
          <p:cNvSpPr/>
          <p:nvPr/>
        </p:nvSpPr>
        <p:spPr>
          <a:xfrm>
            <a:off x="25267" y="4593848"/>
            <a:ext cx="889231" cy="870704"/>
          </a:xfrm>
          <a:prstGeom prst="rect">
            <a:avLst/>
          </a:prstGeom>
          <a:noFill/>
          <a:ln w="57150">
            <a:solidFill>
              <a:srgbClr val="66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66BFBF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08C84C9-82BD-4E40-9EFB-C616EADEFAF2}"/>
              </a:ext>
            </a:extLst>
          </p:cNvPr>
          <p:cNvSpPr/>
          <p:nvPr/>
        </p:nvSpPr>
        <p:spPr>
          <a:xfrm>
            <a:off x="50535" y="4647330"/>
            <a:ext cx="838697" cy="839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ja-JP" altLang="en-US" sz="4800" b="1" dirty="0">
                <a:solidFill>
                  <a:srgbClr val="66B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２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7CB83EF-6F44-41F7-B7FC-4F4BB949C0C2}"/>
              </a:ext>
            </a:extLst>
          </p:cNvPr>
          <p:cNvSpPr txBox="1"/>
          <p:nvPr/>
        </p:nvSpPr>
        <p:spPr>
          <a:xfrm>
            <a:off x="4047478" y="2259614"/>
            <a:ext cx="1303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こんにちは</a:t>
            </a:r>
            <a:r>
              <a:rPr kumimoji="1" lang="en-US" altLang="ja-JP" sz="15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1" lang="ja-JP" alt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D7CE9A-750D-4A72-9A50-C91EC16C4916}"/>
              </a:ext>
            </a:extLst>
          </p:cNvPr>
          <p:cNvSpPr txBox="1"/>
          <p:nvPr/>
        </p:nvSpPr>
        <p:spPr>
          <a:xfrm>
            <a:off x="4210737" y="4593848"/>
            <a:ext cx="224574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You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post.</a:t>
            </a:r>
          </a:p>
          <a:p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投稿します。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7D68BA66-6F59-4E13-9EAE-E755A2670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208" y="2984269"/>
            <a:ext cx="345288" cy="534426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9DE5709-5059-4C72-8E21-7572ED5DA548}"/>
              </a:ext>
            </a:extLst>
          </p:cNvPr>
          <p:cNvSpPr txBox="1"/>
          <p:nvPr/>
        </p:nvSpPr>
        <p:spPr>
          <a:xfrm>
            <a:off x="4240466" y="3083577"/>
            <a:ext cx="1313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i="1" dirty="0">
                <a:solidFill>
                  <a:srgbClr val="FF4343"/>
                </a:solidFill>
                <a:effectLst>
                  <a:glow rad="114300">
                    <a:schemeClr val="bg1"/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Click </a:t>
            </a:r>
            <a:r>
              <a:rPr kumimoji="1" lang="en-US" altLang="ja-JP" sz="2400" b="1" i="1" dirty="0">
                <a:solidFill>
                  <a:srgbClr val="FF4343"/>
                </a:solidFill>
                <a:effectLst>
                  <a:glow rad="1143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1" lang="ja-JP" altLang="en-US" sz="2400" b="1" i="1" dirty="0">
              <a:solidFill>
                <a:srgbClr val="FF4343"/>
              </a:solidFill>
              <a:effectLst>
                <a:glow rad="1143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10443EC-3F05-4203-8791-D89D2E486C1F}"/>
              </a:ext>
            </a:extLst>
          </p:cNvPr>
          <p:cNvSpPr txBox="1"/>
          <p:nvPr/>
        </p:nvSpPr>
        <p:spPr>
          <a:xfrm>
            <a:off x="4868051" y="2835112"/>
            <a:ext cx="80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投稿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A46C5E0-7DBA-44D0-B21A-0EE7A3D00133}"/>
              </a:ext>
            </a:extLst>
          </p:cNvPr>
          <p:cNvSpPr txBox="1"/>
          <p:nvPr/>
        </p:nvSpPr>
        <p:spPr>
          <a:xfrm>
            <a:off x="4231761" y="2799603"/>
            <a:ext cx="80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Post</a:t>
            </a:r>
            <a:endParaRPr kumimoji="1" lang="ja-JP" altLang="en-US" i="1" dirty="0">
              <a:solidFill>
                <a:srgbClr val="FF4343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1672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D174A3A-451E-4E4D-942C-345959397DE2}"/>
              </a:ext>
            </a:extLst>
          </p:cNvPr>
          <p:cNvSpPr txBox="1"/>
          <p:nvPr/>
        </p:nvSpPr>
        <p:spPr>
          <a:xfrm>
            <a:off x="3281680" y="2229545"/>
            <a:ext cx="428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ダイレクトメッセージ</a:t>
            </a:r>
          </a:p>
        </p:txBody>
      </p:sp>
    </p:spTree>
    <p:extLst>
      <p:ext uri="{BB962C8B-B14F-4D97-AF65-F5344CB8AC3E}">
        <p14:creationId xmlns:p14="http://schemas.microsoft.com/office/powerpoint/2010/main" val="156273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65A0406-78F5-4816-9D74-9F850428925B}"/>
              </a:ext>
            </a:extLst>
          </p:cNvPr>
          <p:cNvGrpSpPr/>
          <p:nvPr/>
        </p:nvGrpSpPr>
        <p:grpSpPr>
          <a:xfrm>
            <a:off x="0" y="0"/>
            <a:ext cx="9753600" cy="5486400"/>
            <a:chOff x="0" y="0"/>
            <a:chExt cx="9753600" cy="54864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BAE48C4-5C0F-4B5A-98BF-1FF4B5783DC5}"/>
                </a:ext>
              </a:extLst>
            </p:cNvPr>
            <p:cNvGrpSpPr/>
            <p:nvPr/>
          </p:nvGrpSpPr>
          <p:grpSpPr>
            <a:xfrm>
              <a:off x="834606" y="198140"/>
              <a:ext cx="8097983" cy="4167942"/>
              <a:chOff x="834606" y="198140"/>
              <a:chExt cx="8097983" cy="4167942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836E9C6-4D35-4B96-8CD5-9F1018F27FAB}"/>
                  </a:ext>
                </a:extLst>
              </p:cNvPr>
              <p:cNvSpPr/>
              <p:nvPr/>
            </p:nvSpPr>
            <p:spPr>
              <a:xfrm>
                <a:off x="4663223" y="2207757"/>
                <a:ext cx="72189" cy="120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F4AC070-A208-4776-BB36-A62D7BDA1876}"/>
                  </a:ext>
                </a:extLst>
              </p:cNvPr>
              <p:cNvSpPr/>
              <p:nvPr/>
            </p:nvSpPr>
            <p:spPr>
              <a:xfrm>
                <a:off x="4005496" y="2225543"/>
                <a:ext cx="1836504" cy="289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6F7C06E-A01D-4205-85E2-7EB74F535305}"/>
                  </a:ext>
                </a:extLst>
              </p:cNvPr>
              <p:cNvSpPr/>
              <p:nvPr/>
            </p:nvSpPr>
            <p:spPr>
              <a:xfrm>
                <a:off x="1832000" y="2282111"/>
                <a:ext cx="1459832" cy="300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9E28925-D86E-4B73-8A2C-8387542252E1}"/>
                  </a:ext>
                </a:extLst>
              </p:cNvPr>
              <p:cNvSpPr/>
              <p:nvPr/>
            </p:nvSpPr>
            <p:spPr>
              <a:xfrm>
                <a:off x="834606" y="198140"/>
                <a:ext cx="8097983" cy="4167942"/>
              </a:xfrm>
              <a:prstGeom prst="roundRect">
                <a:avLst>
                  <a:gd name="adj" fmla="val 1573"/>
                </a:avLst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CBC7FDF3-FED9-45B3-84C8-FB3C5A0B03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92" r="9584" b="10253"/>
          <a:stretch/>
        </p:blipFill>
        <p:spPr>
          <a:xfrm>
            <a:off x="899998" y="267290"/>
            <a:ext cx="7967198" cy="403742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5F8E57D-EDC6-4FE9-BE67-B4CFFF18B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72" y="2137786"/>
            <a:ext cx="345288" cy="534426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3570CF-BD9A-473E-924B-47DB004AF5E5}"/>
              </a:ext>
            </a:extLst>
          </p:cNvPr>
          <p:cNvSpPr txBox="1"/>
          <p:nvPr/>
        </p:nvSpPr>
        <p:spPr>
          <a:xfrm>
            <a:off x="899998" y="2706787"/>
            <a:ext cx="1246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Click</a:t>
            </a:r>
            <a:r>
              <a:rPr kumimoji="1" lang="ja-JP" altLang="en-US" sz="2400" b="1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 </a:t>
            </a:r>
            <a:r>
              <a:rPr kumimoji="1" lang="en-US" altLang="ja-JP" sz="2400" b="1" i="1" dirty="0">
                <a:solidFill>
                  <a:srgbClr val="FF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1" lang="ja-JP" altLang="en-US" sz="2400" b="1" i="1" dirty="0">
              <a:solidFill>
                <a:srgbClr val="FF4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F738A3B-145D-40EB-8198-1AAB19333C81}"/>
              </a:ext>
            </a:extLst>
          </p:cNvPr>
          <p:cNvSpPr txBox="1"/>
          <p:nvPr/>
        </p:nvSpPr>
        <p:spPr>
          <a:xfrm>
            <a:off x="2195015" y="1706861"/>
            <a:ext cx="2193633" cy="369332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solidFill>
                  <a:srgbClr val="FF4343"/>
                </a:solidFill>
                <a:effectLst>
                  <a:glow rad="127000">
                    <a:schemeClr val="bg1"/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Direct</a:t>
            </a:r>
            <a:r>
              <a:rPr kumimoji="1" lang="ja-JP" altLang="en-US" i="1" dirty="0">
                <a:solidFill>
                  <a:srgbClr val="FF4343"/>
                </a:solidFill>
                <a:effectLst>
                  <a:glow rad="127000">
                    <a:schemeClr val="bg1"/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i="1" dirty="0">
                <a:solidFill>
                  <a:srgbClr val="FF4343"/>
                </a:solidFill>
                <a:effectLst>
                  <a:glow rad="127000">
                    <a:schemeClr val="bg1"/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Message</a:t>
            </a:r>
            <a:endParaRPr kumimoji="1" lang="ja-JP" altLang="en-US" i="1" dirty="0">
              <a:solidFill>
                <a:srgbClr val="FF4343"/>
              </a:solidFill>
              <a:effectLst>
                <a:glow rad="127000">
                  <a:schemeClr val="bg1"/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0E6B000-F48E-4382-A25B-E24DE8FF0DC8}"/>
              </a:ext>
            </a:extLst>
          </p:cNvPr>
          <p:cNvSpPr txBox="1"/>
          <p:nvPr/>
        </p:nvSpPr>
        <p:spPr>
          <a:xfrm>
            <a:off x="2090499" y="2017619"/>
            <a:ext cx="2427709" cy="338554"/>
          </a:xfrm>
          <a:prstGeom prst="rect">
            <a:avLst/>
          </a:prstGeom>
          <a:noFill/>
          <a:effectLst>
            <a:glow rad="1905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1600" i="1" dirty="0">
                <a:solidFill>
                  <a:srgbClr val="FF4343"/>
                </a:solidFill>
                <a:effectLst>
                  <a:glow rad="165100">
                    <a:schemeClr val="bg1"/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ダイレクトメッセージ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244BA96B-AC04-4D7F-A8D2-77BC5BA55604}"/>
              </a:ext>
            </a:extLst>
          </p:cNvPr>
          <p:cNvGrpSpPr/>
          <p:nvPr/>
        </p:nvGrpSpPr>
        <p:grpSpPr>
          <a:xfrm>
            <a:off x="0" y="4572000"/>
            <a:ext cx="9753599" cy="914400"/>
            <a:chOff x="0" y="4572000"/>
            <a:chExt cx="9753599" cy="914400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06F6D62-8EE4-445B-B50C-BEFF146202B7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07D0D42F-EB6F-4BE8-B920-A459E3C00AF6}"/>
                </a:ext>
              </a:extLst>
            </p:cNvPr>
            <p:cNvSpPr/>
            <p:nvPr/>
          </p:nvSpPr>
          <p:spPr>
            <a:xfrm>
              <a:off x="0" y="4572000"/>
              <a:ext cx="889233" cy="914400"/>
            </a:xfrm>
            <a:prstGeom prst="rect">
              <a:avLst/>
            </a:prstGeom>
            <a:solidFill>
              <a:srgbClr val="66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3CFCF99-31A0-4843-92BD-7B571E816D9E}"/>
              </a:ext>
            </a:extLst>
          </p:cNvPr>
          <p:cNvSpPr txBox="1"/>
          <p:nvPr/>
        </p:nvSpPr>
        <p:spPr>
          <a:xfrm>
            <a:off x="2399426" y="4593848"/>
            <a:ext cx="63898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You can send direct messages.</a:t>
            </a:r>
          </a:p>
          <a:p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ダイレクトメッセージが送れます。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2B75E5F-14FD-4753-BA48-788CA1568118}"/>
              </a:ext>
            </a:extLst>
          </p:cNvPr>
          <p:cNvSpPr/>
          <p:nvPr/>
        </p:nvSpPr>
        <p:spPr>
          <a:xfrm>
            <a:off x="41065" y="4689446"/>
            <a:ext cx="793541" cy="796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ja-JP" altLang="en-US" sz="4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991893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65A0406-78F5-4816-9D74-9F850428925B}"/>
              </a:ext>
            </a:extLst>
          </p:cNvPr>
          <p:cNvGrpSpPr/>
          <p:nvPr/>
        </p:nvGrpSpPr>
        <p:grpSpPr>
          <a:xfrm>
            <a:off x="0" y="0"/>
            <a:ext cx="9753600" cy="5486400"/>
            <a:chOff x="0" y="0"/>
            <a:chExt cx="9753600" cy="54864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BAE48C4-5C0F-4B5A-98BF-1FF4B5783DC5}"/>
                </a:ext>
              </a:extLst>
            </p:cNvPr>
            <p:cNvGrpSpPr/>
            <p:nvPr/>
          </p:nvGrpSpPr>
          <p:grpSpPr>
            <a:xfrm>
              <a:off x="834606" y="198140"/>
              <a:ext cx="8097983" cy="4167942"/>
              <a:chOff x="834606" y="198140"/>
              <a:chExt cx="8097983" cy="4167942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836E9C6-4D35-4B96-8CD5-9F1018F27FAB}"/>
                  </a:ext>
                </a:extLst>
              </p:cNvPr>
              <p:cNvSpPr/>
              <p:nvPr/>
            </p:nvSpPr>
            <p:spPr>
              <a:xfrm>
                <a:off x="4663223" y="2207757"/>
                <a:ext cx="72189" cy="120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F4AC070-A208-4776-BB36-A62D7BDA1876}"/>
                  </a:ext>
                </a:extLst>
              </p:cNvPr>
              <p:cNvSpPr/>
              <p:nvPr/>
            </p:nvSpPr>
            <p:spPr>
              <a:xfrm>
                <a:off x="4005496" y="2225543"/>
                <a:ext cx="1836504" cy="289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6F7C06E-A01D-4205-85E2-7EB74F535305}"/>
                  </a:ext>
                </a:extLst>
              </p:cNvPr>
              <p:cNvSpPr/>
              <p:nvPr/>
            </p:nvSpPr>
            <p:spPr>
              <a:xfrm>
                <a:off x="1832000" y="2282111"/>
                <a:ext cx="1459832" cy="300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9E28925-D86E-4B73-8A2C-8387542252E1}"/>
                  </a:ext>
                </a:extLst>
              </p:cNvPr>
              <p:cNvSpPr/>
              <p:nvPr/>
            </p:nvSpPr>
            <p:spPr>
              <a:xfrm>
                <a:off x="834606" y="198140"/>
                <a:ext cx="8097983" cy="4167942"/>
              </a:xfrm>
              <a:prstGeom prst="roundRect">
                <a:avLst>
                  <a:gd name="adj" fmla="val 1573"/>
                </a:avLst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B3B0FAB0-8D87-4D27-8887-75A39D73D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9" r="28559" b="27624"/>
          <a:stretch/>
        </p:blipFill>
        <p:spPr>
          <a:xfrm>
            <a:off x="888971" y="248759"/>
            <a:ext cx="7989251" cy="403831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7F7CD85-F239-47F6-987E-AE52F1DA89FF}"/>
              </a:ext>
            </a:extLst>
          </p:cNvPr>
          <p:cNvSpPr txBox="1"/>
          <p:nvPr/>
        </p:nvSpPr>
        <p:spPr>
          <a:xfrm>
            <a:off x="1324855" y="2432445"/>
            <a:ext cx="1966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me!</a:t>
            </a:r>
          </a:p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090-OOOO-OOOO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9E9976E-D5F3-4AF8-A3C2-59EB3F3B7724}"/>
              </a:ext>
            </a:extLst>
          </p:cNvPr>
          <p:cNvGrpSpPr/>
          <p:nvPr/>
        </p:nvGrpSpPr>
        <p:grpSpPr>
          <a:xfrm>
            <a:off x="0" y="4572000"/>
            <a:ext cx="9753599" cy="914400"/>
            <a:chOff x="0" y="4572000"/>
            <a:chExt cx="9753599" cy="91440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B01BD50-52F1-4C76-A9E3-F4FBC338DCA3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3A6C78C5-3A50-46BC-B689-F14DF6C62465}"/>
                </a:ext>
              </a:extLst>
            </p:cNvPr>
            <p:cNvSpPr/>
            <p:nvPr/>
          </p:nvSpPr>
          <p:spPr>
            <a:xfrm>
              <a:off x="0" y="4572000"/>
              <a:ext cx="889233" cy="914400"/>
            </a:xfrm>
            <a:prstGeom prst="rect">
              <a:avLst/>
            </a:prstGeom>
            <a:solidFill>
              <a:srgbClr val="66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736175E-5B58-4753-8406-4603584999F6}"/>
              </a:ext>
            </a:extLst>
          </p:cNvPr>
          <p:cNvSpPr/>
          <p:nvPr/>
        </p:nvSpPr>
        <p:spPr>
          <a:xfrm>
            <a:off x="-3367" y="4689446"/>
            <a:ext cx="793541" cy="796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ja-JP" altLang="en-US" sz="4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２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641BE85-F68A-47DF-A8D3-5309795B4476}"/>
              </a:ext>
            </a:extLst>
          </p:cNvPr>
          <p:cNvSpPr txBox="1"/>
          <p:nvPr/>
        </p:nvSpPr>
        <p:spPr>
          <a:xfrm>
            <a:off x="2275840" y="4593848"/>
            <a:ext cx="63898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You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write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in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English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or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Japanese.</a:t>
            </a:r>
          </a:p>
          <a:p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英語あるいは日本語で書き込みをします。</a:t>
            </a:r>
          </a:p>
        </p:txBody>
      </p:sp>
    </p:spTree>
    <p:extLst>
      <p:ext uri="{BB962C8B-B14F-4D97-AF65-F5344CB8AC3E}">
        <p14:creationId xmlns:p14="http://schemas.microsoft.com/office/powerpoint/2010/main" val="235796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AFC7809-7A57-4E7C-B58D-03F08D41D22E}"/>
              </a:ext>
            </a:extLst>
          </p:cNvPr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F758F2C-DDEB-4675-9CE8-730DA91842D2}"/>
              </a:ext>
            </a:extLst>
          </p:cNvPr>
          <p:cNvGrpSpPr/>
          <p:nvPr/>
        </p:nvGrpSpPr>
        <p:grpSpPr>
          <a:xfrm>
            <a:off x="791788" y="265091"/>
            <a:ext cx="8170023" cy="4167942"/>
            <a:chOff x="755768" y="202029"/>
            <a:chExt cx="8170023" cy="4167942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6E72824-111E-4C85-BA77-60EB5A5EE0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333" r="1151" b="4825"/>
            <a:stretch/>
          </p:blipFill>
          <p:spPr>
            <a:xfrm>
              <a:off x="755768" y="238459"/>
              <a:ext cx="8170023" cy="4131512"/>
            </a:xfrm>
            <a:prstGeom prst="rect">
              <a:avLst/>
            </a:prstGeom>
          </p:spPr>
        </p:pic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9E28925-D86E-4B73-8A2C-8387542252E1}"/>
                </a:ext>
              </a:extLst>
            </p:cNvPr>
            <p:cNvSpPr/>
            <p:nvPr/>
          </p:nvSpPr>
          <p:spPr>
            <a:xfrm>
              <a:off x="791787" y="202029"/>
              <a:ext cx="8097983" cy="4167942"/>
            </a:xfrm>
            <a:prstGeom prst="roundRect">
              <a:avLst>
                <a:gd name="adj" fmla="val 1573"/>
              </a:avLst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197F94-7691-4CE3-85ED-93A7D35A8793}"/>
              </a:ext>
            </a:extLst>
          </p:cNvPr>
          <p:cNvSpPr txBox="1"/>
          <p:nvPr/>
        </p:nvSpPr>
        <p:spPr>
          <a:xfrm>
            <a:off x="1351464" y="2059502"/>
            <a:ext cx="167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＃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Mt. Fuji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66C183-D116-4B02-8594-12087D3F9D06}"/>
              </a:ext>
            </a:extLst>
          </p:cNvPr>
          <p:cNvSpPr txBox="1"/>
          <p:nvPr/>
        </p:nvSpPr>
        <p:spPr>
          <a:xfrm>
            <a:off x="1442904" y="2600085"/>
            <a:ext cx="167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Mt. Fuji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5EE6201-CE62-4666-95BB-FB92A7A5F703}"/>
              </a:ext>
            </a:extLst>
          </p:cNvPr>
          <p:cNvSpPr txBox="1"/>
          <p:nvPr/>
        </p:nvSpPr>
        <p:spPr>
          <a:xfrm>
            <a:off x="1442904" y="3101060"/>
            <a:ext cx="233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Can you tell me how to get to Mt. Fuji?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B93CA162-670E-4AAF-97A9-FECF2D85F830}"/>
              </a:ext>
            </a:extLst>
          </p:cNvPr>
          <p:cNvGrpSpPr/>
          <p:nvPr/>
        </p:nvGrpSpPr>
        <p:grpSpPr>
          <a:xfrm>
            <a:off x="0" y="4572000"/>
            <a:ext cx="9753599" cy="914400"/>
            <a:chOff x="0" y="4572000"/>
            <a:chExt cx="9753599" cy="91440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F89482CA-70A6-4FB1-92F1-551C2E06DA7D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BD1AB7CE-6526-40D1-AE55-725FFAE4E6D3}"/>
                </a:ext>
              </a:extLst>
            </p:cNvPr>
            <p:cNvSpPr/>
            <p:nvPr/>
          </p:nvSpPr>
          <p:spPr>
            <a:xfrm>
              <a:off x="0" y="4572000"/>
              <a:ext cx="889233" cy="914400"/>
            </a:xfrm>
            <a:prstGeom prst="rect">
              <a:avLst/>
            </a:prstGeom>
            <a:solidFill>
              <a:srgbClr val="66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7582059-8E82-4642-97B2-A6F0C2B1AC69}"/>
              </a:ext>
            </a:extLst>
          </p:cNvPr>
          <p:cNvSpPr txBox="1"/>
          <p:nvPr/>
        </p:nvSpPr>
        <p:spPr>
          <a:xfrm>
            <a:off x="53722" y="4655403"/>
            <a:ext cx="781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１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9B4704-ECF5-4F3B-96A1-ADF00D9C7A96}"/>
              </a:ext>
            </a:extLst>
          </p:cNvPr>
          <p:cNvSpPr txBox="1"/>
          <p:nvPr/>
        </p:nvSpPr>
        <p:spPr>
          <a:xfrm>
            <a:off x="2386828" y="4521171"/>
            <a:ext cx="63898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You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write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in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English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or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Japanese.</a:t>
            </a:r>
          </a:p>
          <a:p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英語あるいは日本語で書き込みをします。</a:t>
            </a:r>
          </a:p>
        </p:txBody>
      </p:sp>
    </p:spTree>
    <p:extLst>
      <p:ext uri="{BB962C8B-B14F-4D97-AF65-F5344CB8AC3E}">
        <p14:creationId xmlns:p14="http://schemas.microsoft.com/office/powerpoint/2010/main" val="184103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65A0406-78F5-4816-9D74-9F850428925B}"/>
              </a:ext>
            </a:extLst>
          </p:cNvPr>
          <p:cNvGrpSpPr/>
          <p:nvPr/>
        </p:nvGrpSpPr>
        <p:grpSpPr>
          <a:xfrm>
            <a:off x="0" y="0"/>
            <a:ext cx="9753600" cy="5486400"/>
            <a:chOff x="0" y="0"/>
            <a:chExt cx="9753600" cy="54864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BAE48C4-5C0F-4B5A-98BF-1FF4B5783DC5}"/>
                </a:ext>
              </a:extLst>
            </p:cNvPr>
            <p:cNvGrpSpPr/>
            <p:nvPr/>
          </p:nvGrpSpPr>
          <p:grpSpPr>
            <a:xfrm>
              <a:off x="834606" y="198140"/>
              <a:ext cx="8097983" cy="4167942"/>
              <a:chOff x="834606" y="198140"/>
              <a:chExt cx="8097983" cy="4167942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836E9C6-4D35-4B96-8CD5-9F1018F27FAB}"/>
                  </a:ext>
                </a:extLst>
              </p:cNvPr>
              <p:cNvSpPr/>
              <p:nvPr/>
            </p:nvSpPr>
            <p:spPr>
              <a:xfrm>
                <a:off x="4663223" y="2207757"/>
                <a:ext cx="72189" cy="120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F4AC070-A208-4776-BB36-A62D7BDA1876}"/>
                  </a:ext>
                </a:extLst>
              </p:cNvPr>
              <p:cNvSpPr/>
              <p:nvPr/>
            </p:nvSpPr>
            <p:spPr>
              <a:xfrm>
                <a:off x="4005496" y="2225543"/>
                <a:ext cx="1836504" cy="289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6F7C06E-A01D-4205-85E2-7EB74F535305}"/>
                  </a:ext>
                </a:extLst>
              </p:cNvPr>
              <p:cNvSpPr/>
              <p:nvPr/>
            </p:nvSpPr>
            <p:spPr>
              <a:xfrm>
                <a:off x="1832000" y="2282111"/>
                <a:ext cx="1459832" cy="300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9E28925-D86E-4B73-8A2C-8387542252E1}"/>
                  </a:ext>
                </a:extLst>
              </p:cNvPr>
              <p:cNvSpPr/>
              <p:nvPr/>
            </p:nvSpPr>
            <p:spPr>
              <a:xfrm>
                <a:off x="834606" y="198140"/>
                <a:ext cx="8097983" cy="4167942"/>
              </a:xfrm>
              <a:prstGeom prst="roundRect">
                <a:avLst>
                  <a:gd name="adj" fmla="val 1573"/>
                </a:avLst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B3B0FAB0-8D87-4D27-8887-75A39D73D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9" r="28559" b="27624"/>
          <a:stretch/>
        </p:blipFill>
        <p:spPr>
          <a:xfrm>
            <a:off x="888971" y="248759"/>
            <a:ext cx="7989251" cy="403831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7F7CD85-F239-47F6-987E-AE52F1DA89FF}"/>
              </a:ext>
            </a:extLst>
          </p:cNvPr>
          <p:cNvSpPr txBox="1"/>
          <p:nvPr/>
        </p:nvSpPr>
        <p:spPr>
          <a:xfrm>
            <a:off x="1324855" y="2432445"/>
            <a:ext cx="1966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me!</a:t>
            </a:r>
          </a:p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090-OOOO-OOOO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0C38538-C501-41A6-A3DF-1795F609A88E}"/>
              </a:ext>
            </a:extLst>
          </p:cNvPr>
          <p:cNvSpPr txBox="1"/>
          <p:nvPr/>
        </p:nvSpPr>
        <p:spPr>
          <a:xfrm>
            <a:off x="5283249" y="3268784"/>
            <a:ext cx="1320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Click</a:t>
            </a:r>
            <a:r>
              <a:rPr kumimoji="1" lang="ja-JP" altLang="en-US" sz="2400" b="1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 </a:t>
            </a:r>
            <a:r>
              <a:rPr kumimoji="1" lang="en-US" altLang="ja-JP" sz="2400" b="1" i="1" dirty="0">
                <a:solidFill>
                  <a:srgbClr val="FF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1" lang="ja-JP" altLang="en-US" sz="2400" b="1" i="1" dirty="0">
              <a:solidFill>
                <a:srgbClr val="FF4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8CFBFC0-B521-4ED3-9B7C-9CD3D4F79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596" y="3056279"/>
            <a:ext cx="345288" cy="534426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2CB97FA-0580-4619-9168-DEA09AF2667C}"/>
              </a:ext>
            </a:extLst>
          </p:cNvPr>
          <p:cNvSpPr/>
          <p:nvPr/>
        </p:nvSpPr>
        <p:spPr>
          <a:xfrm>
            <a:off x="4067934" y="2175249"/>
            <a:ext cx="18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Translation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14F8DF9-3454-4AD0-8DE2-109E9E9FDEC7}"/>
              </a:ext>
            </a:extLst>
          </p:cNvPr>
          <p:cNvSpPr/>
          <p:nvPr/>
        </p:nvSpPr>
        <p:spPr>
          <a:xfrm>
            <a:off x="4553634" y="191341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翻訳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9E9976E-D5F3-4AF8-A3C2-59EB3F3B7724}"/>
              </a:ext>
            </a:extLst>
          </p:cNvPr>
          <p:cNvGrpSpPr/>
          <p:nvPr/>
        </p:nvGrpSpPr>
        <p:grpSpPr>
          <a:xfrm>
            <a:off x="0" y="4572000"/>
            <a:ext cx="9753599" cy="914400"/>
            <a:chOff x="0" y="4572000"/>
            <a:chExt cx="9753599" cy="91440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B01BD50-52F1-4C76-A9E3-F4FBC338DCA3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3A6C78C5-3A50-46BC-B689-F14DF6C62465}"/>
                </a:ext>
              </a:extLst>
            </p:cNvPr>
            <p:cNvSpPr/>
            <p:nvPr/>
          </p:nvSpPr>
          <p:spPr>
            <a:xfrm>
              <a:off x="0" y="4572000"/>
              <a:ext cx="889233" cy="914400"/>
            </a:xfrm>
            <a:prstGeom prst="rect">
              <a:avLst/>
            </a:prstGeom>
            <a:solidFill>
              <a:srgbClr val="66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03CB464-6C59-4851-B1F2-014927E7E0B1}"/>
              </a:ext>
            </a:extLst>
          </p:cNvPr>
          <p:cNvSpPr txBox="1"/>
          <p:nvPr/>
        </p:nvSpPr>
        <p:spPr>
          <a:xfrm>
            <a:off x="2748541" y="4583813"/>
            <a:ext cx="63898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You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click “Translation”.</a:t>
            </a:r>
          </a:p>
          <a:p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「翻訳」をクリックします。</a:t>
            </a:r>
            <a:endParaRPr kumimoji="1" lang="en-US" altLang="ja-JP" sz="26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736175E-5B58-4753-8406-4603584999F6}"/>
              </a:ext>
            </a:extLst>
          </p:cNvPr>
          <p:cNvSpPr/>
          <p:nvPr/>
        </p:nvSpPr>
        <p:spPr>
          <a:xfrm>
            <a:off x="-3367" y="4689446"/>
            <a:ext cx="793541" cy="796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ja-JP" altLang="en-US" sz="4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3934193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65A0406-78F5-4816-9D74-9F850428925B}"/>
              </a:ext>
            </a:extLst>
          </p:cNvPr>
          <p:cNvGrpSpPr/>
          <p:nvPr/>
        </p:nvGrpSpPr>
        <p:grpSpPr>
          <a:xfrm>
            <a:off x="0" y="0"/>
            <a:ext cx="9753600" cy="5486400"/>
            <a:chOff x="0" y="0"/>
            <a:chExt cx="9753600" cy="54864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BAE48C4-5C0F-4B5A-98BF-1FF4B5783DC5}"/>
                </a:ext>
              </a:extLst>
            </p:cNvPr>
            <p:cNvGrpSpPr/>
            <p:nvPr/>
          </p:nvGrpSpPr>
          <p:grpSpPr>
            <a:xfrm>
              <a:off x="834606" y="198140"/>
              <a:ext cx="8097983" cy="4167942"/>
              <a:chOff x="834606" y="198140"/>
              <a:chExt cx="8097983" cy="4167942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836E9C6-4D35-4B96-8CD5-9F1018F27FAB}"/>
                  </a:ext>
                </a:extLst>
              </p:cNvPr>
              <p:cNvSpPr/>
              <p:nvPr/>
            </p:nvSpPr>
            <p:spPr>
              <a:xfrm>
                <a:off x="4663223" y="2207757"/>
                <a:ext cx="72189" cy="120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F4AC070-A208-4776-BB36-A62D7BDA1876}"/>
                  </a:ext>
                </a:extLst>
              </p:cNvPr>
              <p:cNvSpPr/>
              <p:nvPr/>
            </p:nvSpPr>
            <p:spPr>
              <a:xfrm>
                <a:off x="4005496" y="2225543"/>
                <a:ext cx="1836504" cy="289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6F7C06E-A01D-4205-85E2-7EB74F535305}"/>
                  </a:ext>
                </a:extLst>
              </p:cNvPr>
              <p:cNvSpPr/>
              <p:nvPr/>
            </p:nvSpPr>
            <p:spPr>
              <a:xfrm>
                <a:off x="1832000" y="2282111"/>
                <a:ext cx="1459832" cy="300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9E28925-D86E-4B73-8A2C-8387542252E1}"/>
                  </a:ext>
                </a:extLst>
              </p:cNvPr>
              <p:cNvSpPr/>
              <p:nvPr/>
            </p:nvSpPr>
            <p:spPr>
              <a:xfrm>
                <a:off x="834606" y="198140"/>
                <a:ext cx="8097983" cy="4167942"/>
              </a:xfrm>
              <a:prstGeom prst="roundRect">
                <a:avLst>
                  <a:gd name="adj" fmla="val 1573"/>
                </a:avLst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B3B0FAB0-8D87-4D27-8887-75A39D73D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9" r="28559" b="27624"/>
          <a:stretch/>
        </p:blipFill>
        <p:spPr>
          <a:xfrm>
            <a:off x="888971" y="248759"/>
            <a:ext cx="7989251" cy="4038310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7DC49FA-FD14-4650-8CE8-F6056FE61202}"/>
              </a:ext>
            </a:extLst>
          </p:cNvPr>
          <p:cNvSpPr/>
          <p:nvPr/>
        </p:nvSpPr>
        <p:spPr>
          <a:xfrm>
            <a:off x="1092199" y="708497"/>
            <a:ext cx="7569201" cy="310997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635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CA779BA-F1AE-4D1D-A25C-9C851023422E}"/>
              </a:ext>
            </a:extLst>
          </p:cNvPr>
          <p:cNvSpPr/>
          <p:nvPr/>
        </p:nvSpPr>
        <p:spPr>
          <a:xfrm>
            <a:off x="1451260" y="1622977"/>
            <a:ext cx="3225560" cy="794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93C00CC-3EC2-408C-B84C-741C86013BE9}"/>
              </a:ext>
            </a:extLst>
          </p:cNvPr>
          <p:cNvSpPr/>
          <p:nvPr/>
        </p:nvSpPr>
        <p:spPr>
          <a:xfrm>
            <a:off x="4981620" y="1622977"/>
            <a:ext cx="3271303" cy="794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08B7E2C2-D767-4F4A-B3B8-C5E518D234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21" t="10926" r="70521" b="85555"/>
          <a:stretch/>
        </p:blipFill>
        <p:spPr>
          <a:xfrm>
            <a:off x="2395761" y="1049831"/>
            <a:ext cx="1041756" cy="53880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54CFB80-F905-4E34-AAD8-A5A6D32BF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75" t="11852" r="27292" b="85555"/>
          <a:stretch/>
        </p:blipFill>
        <p:spPr>
          <a:xfrm>
            <a:off x="6207455" y="1160551"/>
            <a:ext cx="945924" cy="428084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BB3396C-157C-4FF4-B545-6254611974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62" t="30401" r="46615" b="65432"/>
          <a:stretch/>
        </p:blipFill>
        <p:spPr>
          <a:xfrm>
            <a:off x="4336593" y="2563469"/>
            <a:ext cx="1201504" cy="41746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7F7CD85-F239-47F6-987E-AE52F1DA89FF}"/>
              </a:ext>
            </a:extLst>
          </p:cNvPr>
          <p:cNvSpPr txBox="1"/>
          <p:nvPr/>
        </p:nvSpPr>
        <p:spPr>
          <a:xfrm>
            <a:off x="1560358" y="1727963"/>
            <a:ext cx="1966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me!</a:t>
            </a:r>
          </a:p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090-OOOO-OOOO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41DAC63-B5B5-446D-8609-24B07CA79AF9}"/>
              </a:ext>
            </a:extLst>
          </p:cNvPr>
          <p:cNvSpPr txBox="1"/>
          <p:nvPr/>
        </p:nvSpPr>
        <p:spPr>
          <a:xfrm>
            <a:off x="5080484" y="1710118"/>
            <a:ext cx="2841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電話をしてください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090-OOOO-OOOO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75AF045-65BD-40C0-9F4F-1E6EB4D4A4F8}"/>
              </a:ext>
            </a:extLst>
          </p:cNvPr>
          <p:cNvSpPr txBox="1"/>
          <p:nvPr/>
        </p:nvSpPr>
        <p:spPr>
          <a:xfrm>
            <a:off x="4492853" y="735319"/>
            <a:ext cx="104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翻訳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EC4AA56-2897-447B-A610-9F414487DBCA}"/>
              </a:ext>
            </a:extLst>
          </p:cNvPr>
          <p:cNvSpPr/>
          <p:nvPr/>
        </p:nvSpPr>
        <p:spPr>
          <a:xfrm>
            <a:off x="4041544" y="961255"/>
            <a:ext cx="1684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Translation</a:t>
            </a:r>
            <a:endParaRPr lang="ja-JP" altLang="en-US" dirty="0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D82A7FDA-890E-42B1-9586-DF87BA7B1DC6}"/>
              </a:ext>
            </a:extLst>
          </p:cNvPr>
          <p:cNvSpPr/>
          <p:nvPr/>
        </p:nvSpPr>
        <p:spPr>
          <a:xfrm>
            <a:off x="3773987" y="1293338"/>
            <a:ext cx="2016165" cy="149496"/>
          </a:xfrm>
          <a:prstGeom prst="rightArrow">
            <a:avLst/>
          </a:prstGeom>
          <a:solidFill>
            <a:srgbClr val="FE7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1A21C9B-1CE2-4828-A8FD-812076447778}"/>
              </a:ext>
            </a:extLst>
          </p:cNvPr>
          <p:cNvGrpSpPr/>
          <p:nvPr/>
        </p:nvGrpSpPr>
        <p:grpSpPr>
          <a:xfrm>
            <a:off x="0" y="4572000"/>
            <a:ext cx="9753599" cy="914400"/>
            <a:chOff x="0" y="4572000"/>
            <a:chExt cx="9753599" cy="914400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C166AA66-0D9E-4201-9C5E-DB5791D7FE9F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3C9AED3E-8FB3-4D66-AE05-73380D7EF2A9}"/>
                </a:ext>
              </a:extLst>
            </p:cNvPr>
            <p:cNvSpPr/>
            <p:nvPr/>
          </p:nvSpPr>
          <p:spPr>
            <a:xfrm>
              <a:off x="0" y="4572000"/>
              <a:ext cx="889233" cy="914400"/>
            </a:xfrm>
            <a:prstGeom prst="rect">
              <a:avLst/>
            </a:prstGeom>
            <a:solidFill>
              <a:srgbClr val="66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97863BF-EAD6-4833-9204-6EFA17FCBA21}"/>
              </a:ext>
            </a:extLst>
          </p:cNvPr>
          <p:cNvSpPr txBox="1"/>
          <p:nvPr/>
        </p:nvSpPr>
        <p:spPr>
          <a:xfrm>
            <a:off x="3437517" y="4564222"/>
            <a:ext cx="38774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It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is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translated.</a:t>
            </a:r>
          </a:p>
          <a:p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翻訳が表示されます。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3876124-0239-4AF7-B975-634A73D8C577}"/>
              </a:ext>
            </a:extLst>
          </p:cNvPr>
          <p:cNvSpPr/>
          <p:nvPr/>
        </p:nvSpPr>
        <p:spPr>
          <a:xfrm>
            <a:off x="-3367" y="4689446"/>
            <a:ext cx="793541" cy="796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ja-JP" altLang="en-US" sz="4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４</a:t>
            </a:r>
          </a:p>
        </p:txBody>
      </p:sp>
    </p:spTree>
    <p:extLst>
      <p:ext uri="{BB962C8B-B14F-4D97-AF65-F5344CB8AC3E}">
        <p14:creationId xmlns:p14="http://schemas.microsoft.com/office/powerpoint/2010/main" val="2987547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65A0406-78F5-4816-9D74-9F850428925B}"/>
              </a:ext>
            </a:extLst>
          </p:cNvPr>
          <p:cNvGrpSpPr/>
          <p:nvPr/>
        </p:nvGrpSpPr>
        <p:grpSpPr>
          <a:xfrm>
            <a:off x="0" y="0"/>
            <a:ext cx="9753600" cy="5486400"/>
            <a:chOff x="0" y="0"/>
            <a:chExt cx="9753600" cy="54864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BAE48C4-5C0F-4B5A-98BF-1FF4B5783DC5}"/>
                </a:ext>
              </a:extLst>
            </p:cNvPr>
            <p:cNvGrpSpPr/>
            <p:nvPr/>
          </p:nvGrpSpPr>
          <p:grpSpPr>
            <a:xfrm>
              <a:off x="834606" y="198140"/>
              <a:ext cx="8097983" cy="4167942"/>
              <a:chOff x="834606" y="198140"/>
              <a:chExt cx="8097983" cy="4167942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836E9C6-4D35-4B96-8CD5-9F1018F27FAB}"/>
                  </a:ext>
                </a:extLst>
              </p:cNvPr>
              <p:cNvSpPr/>
              <p:nvPr/>
            </p:nvSpPr>
            <p:spPr>
              <a:xfrm>
                <a:off x="4663223" y="2207757"/>
                <a:ext cx="72189" cy="120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F4AC070-A208-4776-BB36-A62D7BDA1876}"/>
                  </a:ext>
                </a:extLst>
              </p:cNvPr>
              <p:cNvSpPr/>
              <p:nvPr/>
            </p:nvSpPr>
            <p:spPr>
              <a:xfrm>
                <a:off x="4005496" y="2225543"/>
                <a:ext cx="1836504" cy="289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6F7C06E-A01D-4205-85E2-7EB74F535305}"/>
                  </a:ext>
                </a:extLst>
              </p:cNvPr>
              <p:cNvSpPr/>
              <p:nvPr/>
            </p:nvSpPr>
            <p:spPr>
              <a:xfrm>
                <a:off x="1832000" y="2282111"/>
                <a:ext cx="1459832" cy="300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9E28925-D86E-4B73-8A2C-8387542252E1}"/>
                  </a:ext>
                </a:extLst>
              </p:cNvPr>
              <p:cNvSpPr/>
              <p:nvPr/>
            </p:nvSpPr>
            <p:spPr>
              <a:xfrm>
                <a:off x="834606" y="198140"/>
                <a:ext cx="8097983" cy="4167942"/>
              </a:xfrm>
              <a:prstGeom prst="roundRect">
                <a:avLst>
                  <a:gd name="adj" fmla="val 1573"/>
                </a:avLst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B3B0FAB0-8D87-4D27-8887-75A39D73D1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79" r="28559" b="27624"/>
          <a:stretch/>
        </p:blipFill>
        <p:spPr>
          <a:xfrm>
            <a:off x="888971" y="248759"/>
            <a:ext cx="7989251" cy="4038310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7DC49FA-FD14-4650-8CE8-F6056FE61202}"/>
              </a:ext>
            </a:extLst>
          </p:cNvPr>
          <p:cNvSpPr/>
          <p:nvPr/>
        </p:nvSpPr>
        <p:spPr>
          <a:xfrm>
            <a:off x="1092199" y="708497"/>
            <a:ext cx="7569201" cy="310997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635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CA779BA-F1AE-4D1D-A25C-9C851023422E}"/>
              </a:ext>
            </a:extLst>
          </p:cNvPr>
          <p:cNvSpPr/>
          <p:nvPr/>
        </p:nvSpPr>
        <p:spPr>
          <a:xfrm>
            <a:off x="1451260" y="1622977"/>
            <a:ext cx="3225560" cy="794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93C00CC-3EC2-408C-B84C-741C86013BE9}"/>
              </a:ext>
            </a:extLst>
          </p:cNvPr>
          <p:cNvSpPr/>
          <p:nvPr/>
        </p:nvSpPr>
        <p:spPr>
          <a:xfrm>
            <a:off x="4981620" y="1622977"/>
            <a:ext cx="3271303" cy="794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08B7E2C2-D767-4F4A-B3B8-C5E518D234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21" t="10926" r="70521" b="85555"/>
          <a:stretch/>
        </p:blipFill>
        <p:spPr>
          <a:xfrm>
            <a:off x="2395761" y="1049831"/>
            <a:ext cx="1041756" cy="53880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54CFB80-F905-4E34-AAD8-A5A6D32BF1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375" t="11852" r="27292" b="85555"/>
          <a:stretch/>
        </p:blipFill>
        <p:spPr>
          <a:xfrm>
            <a:off x="6207455" y="1160551"/>
            <a:ext cx="945924" cy="428084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BB3396C-157C-4FF4-B545-6254611974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962" t="30401" r="46615" b="65432"/>
          <a:stretch/>
        </p:blipFill>
        <p:spPr>
          <a:xfrm>
            <a:off x="4336593" y="2563469"/>
            <a:ext cx="1201504" cy="41746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7F7CD85-F239-47F6-987E-AE52F1DA89FF}"/>
              </a:ext>
            </a:extLst>
          </p:cNvPr>
          <p:cNvSpPr txBox="1"/>
          <p:nvPr/>
        </p:nvSpPr>
        <p:spPr>
          <a:xfrm>
            <a:off x="1560358" y="1727963"/>
            <a:ext cx="1966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me!</a:t>
            </a:r>
          </a:p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090-OOOO-OOOO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41DAC63-B5B5-446D-8609-24B07CA79AF9}"/>
              </a:ext>
            </a:extLst>
          </p:cNvPr>
          <p:cNvSpPr txBox="1"/>
          <p:nvPr/>
        </p:nvSpPr>
        <p:spPr>
          <a:xfrm>
            <a:off x="5080484" y="1710118"/>
            <a:ext cx="2841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電話をしてください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090-OOOO-OOOO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1A21C9B-1CE2-4828-A8FD-812076447778}"/>
              </a:ext>
            </a:extLst>
          </p:cNvPr>
          <p:cNvGrpSpPr/>
          <p:nvPr/>
        </p:nvGrpSpPr>
        <p:grpSpPr>
          <a:xfrm>
            <a:off x="0" y="4572000"/>
            <a:ext cx="9753599" cy="914400"/>
            <a:chOff x="0" y="4572000"/>
            <a:chExt cx="9753599" cy="914400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C166AA66-0D9E-4201-9C5E-DB5791D7FE9F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3C9AED3E-8FB3-4D66-AE05-73380D7EF2A9}"/>
                </a:ext>
              </a:extLst>
            </p:cNvPr>
            <p:cNvSpPr/>
            <p:nvPr/>
          </p:nvSpPr>
          <p:spPr>
            <a:xfrm>
              <a:off x="0" y="4572000"/>
              <a:ext cx="889233" cy="914400"/>
            </a:xfrm>
            <a:prstGeom prst="rect">
              <a:avLst/>
            </a:prstGeom>
            <a:solidFill>
              <a:srgbClr val="66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3876124-0239-4AF7-B975-634A73D8C577}"/>
              </a:ext>
            </a:extLst>
          </p:cNvPr>
          <p:cNvSpPr/>
          <p:nvPr/>
        </p:nvSpPr>
        <p:spPr>
          <a:xfrm>
            <a:off x="-3367" y="4689446"/>
            <a:ext cx="793541" cy="796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ja-JP" altLang="en-US" sz="4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５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38523E2-D319-4986-975D-370594C1B652}"/>
              </a:ext>
            </a:extLst>
          </p:cNvPr>
          <p:cNvSpPr txBox="1"/>
          <p:nvPr/>
        </p:nvSpPr>
        <p:spPr>
          <a:xfrm>
            <a:off x="3750543" y="4572000"/>
            <a:ext cx="25283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You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post.</a:t>
            </a:r>
          </a:p>
          <a:p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投稿します。</a:t>
            </a: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3A1429D4-4A54-42DC-8B90-B3CF5B33F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32" y="2909483"/>
            <a:ext cx="345288" cy="552817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31C0536-609B-43D0-A811-2570A2C0374E}"/>
              </a:ext>
            </a:extLst>
          </p:cNvPr>
          <p:cNvSpPr txBox="1"/>
          <p:nvPr/>
        </p:nvSpPr>
        <p:spPr>
          <a:xfrm>
            <a:off x="5068522" y="3070786"/>
            <a:ext cx="1320474" cy="477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Click</a:t>
            </a:r>
            <a:r>
              <a:rPr kumimoji="1" lang="ja-JP" altLang="en-US" sz="2400" b="1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 </a:t>
            </a:r>
            <a:r>
              <a:rPr kumimoji="1" lang="en-US" altLang="ja-JP" sz="2400" b="1" i="1" dirty="0">
                <a:solidFill>
                  <a:srgbClr val="FF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1" lang="ja-JP" altLang="en-US" sz="2400" b="1" i="1" dirty="0">
              <a:solidFill>
                <a:srgbClr val="FF4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F36B791-CE93-4D3B-BF20-ABDCD698A4BB}"/>
              </a:ext>
            </a:extLst>
          </p:cNvPr>
          <p:cNvSpPr txBox="1"/>
          <p:nvPr/>
        </p:nvSpPr>
        <p:spPr>
          <a:xfrm>
            <a:off x="3645656" y="2514372"/>
            <a:ext cx="802640" cy="382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Post</a:t>
            </a:r>
            <a:endParaRPr kumimoji="1" lang="ja-JP" altLang="en-US" i="1" dirty="0">
              <a:solidFill>
                <a:srgbClr val="FF4343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B86DD6A-6275-4F8E-A188-65060088B401}"/>
              </a:ext>
            </a:extLst>
          </p:cNvPr>
          <p:cNvSpPr txBox="1"/>
          <p:nvPr/>
        </p:nvSpPr>
        <p:spPr>
          <a:xfrm>
            <a:off x="3674942" y="2853765"/>
            <a:ext cx="802640" cy="35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投稿</a:t>
            </a:r>
          </a:p>
        </p:txBody>
      </p:sp>
    </p:spTree>
    <p:extLst>
      <p:ext uri="{BB962C8B-B14F-4D97-AF65-F5344CB8AC3E}">
        <p14:creationId xmlns:p14="http://schemas.microsoft.com/office/powerpoint/2010/main" val="2501186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65A0406-78F5-4816-9D74-9F850428925B}"/>
              </a:ext>
            </a:extLst>
          </p:cNvPr>
          <p:cNvGrpSpPr/>
          <p:nvPr/>
        </p:nvGrpSpPr>
        <p:grpSpPr>
          <a:xfrm>
            <a:off x="0" y="0"/>
            <a:ext cx="9753600" cy="5486400"/>
            <a:chOff x="0" y="0"/>
            <a:chExt cx="9753600" cy="54864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BAE48C4-5C0F-4B5A-98BF-1FF4B5783DC5}"/>
                </a:ext>
              </a:extLst>
            </p:cNvPr>
            <p:cNvGrpSpPr/>
            <p:nvPr/>
          </p:nvGrpSpPr>
          <p:grpSpPr>
            <a:xfrm>
              <a:off x="834606" y="198140"/>
              <a:ext cx="8097983" cy="4167942"/>
              <a:chOff x="834606" y="198140"/>
              <a:chExt cx="8097983" cy="4167942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836E9C6-4D35-4B96-8CD5-9F1018F27FAB}"/>
                  </a:ext>
                </a:extLst>
              </p:cNvPr>
              <p:cNvSpPr/>
              <p:nvPr/>
            </p:nvSpPr>
            <p:spPr>
              <a:xfrm>
                <a:off x="4663223" y="2207757"/>
                <a:ext cx="72189" cy="120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F4AC070-A208-4776-BB36-A62D7BDA1876}"/>
                  </a:ext>
                </a:extLst>
              </p:cNvPr>
              <p:cNvSpPr/>
              <p:nvPr/>
            </p:nvSpPr>
            <p:spPr>
              <a:xfrm>
                <a:off x="4005496" y="2225543"/>
                <a:ext cx="1836504" cy="289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6F7C06E-A01D-4205-85E2-7EB74F535305}"/>
                  </a:ext>
                </a:extLst>
              </p:cNvPr>
              <p:cNvSpPr/>
              <p:nvPr/>
            </p:nvSpPr>
            <p:spPr>
              <a:xfrm>
                <a:off x="1832000" y="2282111"/>
                <a:ext cx="1459832" cy="300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9E28925-D86E-4B73-8A2C-8387542252E1}"/>
                  </a:ext>
                </a:extLst>
              </p:cNvPr>
              <p:cNvSpPr/>
              <p:nvPr/>
            </p:nvSpPr>
            <p:spPr>
              <a:xfrm>
                <a:off x="834606" y="198140"/>
                <a:ext cx="8097983" cy="4167942"/>
              </a:xfrm>
              <a:prstGeom prst="roundRect">
                <a:avLst>
                  <a:gd name="adj" fmla="val 1573"/>
                </a:avLst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B3B0FAB0-8D87-4D27-8887-75A39D73D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9" r="28559" b="27624"/>
          <a:stretch/>
        </p:blipFill>
        <p:spPr>
          <a:xfrm>
            <a:off x="888971" y="248759"/>
            <a:ext cx="7989251" cy="403831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7F7CD85-F239-47F6-987E-AE52F1DA89FF}"/>
              </a:ext>
            </a:extLst>
          </p:cNvPr>
          <p:cNvSpPr txBox="1"/>
          <p:nvPr/>
        </p:nvSpPr>
        <p:spPr>
          <a:xfrm>
            <a:off x="1324855" y="2432445"/>
            <a:ext cx="1966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me!</a:t>
            </a:r>
          </a:p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090-OOOO-OOOO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14F8DF9-3454-4AD0-8DE2-109E9E9FDEC7}"/>
              </a:ext>
            </a:extLst>
          </p:cNvPr>
          <p:cNvSpPr/>
          <p:nvPr/>
        </p:nvSpPr>
        <p:spPr>
          <a:xfrm>
            <a:off x="4553634" y="191341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ja-JP" altLang="en-US" i="1" dirty="0">
              <a:solidFill>
                <a:srgbClr val="FF4343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B01BD50-52F1-4C76-A9E3-F4FBC338DCA3}"/>
              </a:ext>
            </a:extLst>
          </p:cNvPr>
          <p:cNvSpPr/>
          <p:nvPr/>
        </p:nvSpPr>
        <p:spPr>
          <a:xfrm>
            <a:off x="889232" y="4572000"/>
            <a:ext cx="8864367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736175E-5B58-4753-8406-4603584999F6}"/>
              </a:ext>
            </a:extLst>
          </p:cNvPr>
          <p:cNvSpPr/>
          <p:nvPr/>
        </p:nvSpPr>
        <p:spPr>
          <a:xfrm>
            <a:off x="-3367" y="4689446"/>
            <a:ext cx="793541" cy="796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ja-JP" altLang="en-US" sz="4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２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70889CA-6087-48E5-8EE8-1CE44EBD8F3D}"/>
              </a:ext>
            </a:extLst>
          </p:cNvPr>
          <p:cNvSpPr/>
          <p:nvPr/>
        </p:nvSpPr>
        <p:spPr>
          <a:xfrm>
            <a:off x="25267" y="4593848"/>
            <a:ext cx="889231" cy="870704"/>
          </a:xfrm>
          <a:prstGeom prst="rect">
            <a:avLst/>
          </a:prstGeom>
          <a:noFill/>
          <a:ln w="57150">
            <a:solidFill>
              <a:srgbClr val="66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66BFBF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4C14FBC-F8BB-40E8-A695-AA387D23B67D}"/>
              </a:ext>
            </a:extLst>
          </p:cNvPr>
          <p:cNvSpPr/>
          <p:nvPr/>
        </p:nvSpPr>
        <p:spPr>
          <a:xfrm>
            <a:off x="50535" y="4647330"/>
            <a:ext cx="838697" cy="839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ja-JP" altLang="en-US" sz="4800" b="1" dirty="0">
                <a:solidFill>
                  <a:srgbClr val="66B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１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5FFDFBD-2F3C-442D-989B-F97E02F755A4}"/>
              </a:ext>
            </a:extLst>
          </p:cNvPr>
          <p:cNvSpPr txBox="1"/>
          <p:nvPr/>
        </p:nvSpPr>
        <p:spPr>
          <a:xfrm>
            <a:off x="1520068" y="4593848"/>
            <a:ext cx="76026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You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can write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in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English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and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Japanese .</a:t>
            </a:r>
          </a:p>
          <a:p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英語と日本語の両方を書き込むこともできます。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D03480-474C-4E37-B93B-F81D9CB2658F}"/>
              </a:ext>
            </a:extLst>
          </p:cNvPr>
          <p:cNvSpPr txBox="1"/>
          <p:nvPr/>
        </p:nvSpPr>
        <p:spPr>
          <a:xfrm>
            <a:off x="5135106" y="2515306"/>
            <a:ext cx="2841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電話をしてください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090-OOOO-OOOO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93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65A0406-78F5-4816-9D74-9F850428925B}"/>
              </a:ext>
            </a:extLst>
          </p:cNvPr>
          <p:cNvGrpSpPr/>
          <p:nvPr/>
        </p:nvGrpSpPr>
        <p:grpSpPr>
          <a:xfrm>
            <a:off x="0" y="0"/>
            <a:ext cx="9753600" cy="5486400"/>
            <a:chOff x="0" y="0"/>
            <a:chExt cx="9753600" cy="54864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FC7809-7A57-4E7C-B58D-03F08D41D22E}"/>
                </a:ext>
              </a:extLst>
            </p:cNvPr>
            <p:cNvSpPr/>
            <p:nvPr/>
          </p:nvSpPr>
          <p:spPr>
            <a:xfrm>
              <a:off x="0" y="0"/>
              <a:ext cx="9753600" cy="5486400"/>
            </a:xfrm>
            <a:prstGeom prst="rect">
              <a:avLst/>
            </a:prstGeom>
            <a:solidFill>
              <a:srgbClr val="FF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BAE48C4-5C0F-4B5A-98BF-1FF4B5783DC5}"/>
                </a:ext>
              </a:extLst>
            </p:cNvPr>
            <p:cNvGrpSpPr/>
            <p:nvPr/>
          </p:nvGrpSpPr>
          <p:grpSpPr>
            <a:xfrm>
              <a:off x="834606" y="198140"/>
              <a:ext cx="8097983" cy="4167942"/>
              <a:chOff x="834606" y="198140"/>
              <a:chExt cx="8097983" cy="4167942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836E9C6-4D35-4B96-8CD5-9F1018F27FAB}"/>
                  </a:ext>
                </a:extLst>
              </p:cNvPr>
              <p:cNvSpPr/>
              <p:nvPr/>
            </p:nvSpPr>
            <p:spPr>
              <a:xfrm>
                <a:off x="4663223" y="2207757"/>
                <a:ext cx="72189" cy="120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F4AC070-A208-4776-BB36-A62D7BDA1876}"/>
                  </a:ext>
                </a:extLst>
              </p:cNvPr>
              <p:cNvSpPr/>
              <p:nvPr/>
            </p:nvSpPr>
            <p:spPr>
              <a:xfrm>
                <a:off x="4005496" y="2225543"/>
                <a:ext cx="1836504" cy="289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6F7C06E-A01D-4205-85E2-7EB74F535305}"/>
                  </a:ext>
                </a:extLst>
              </p:cNvPr>
              <p:cNvSpPr/>
              <p:nvPr/>
            </p:nvSpPr>
            <p:spPr>
              <a:xfrm>
                <a:off x="1832000" y="2282111"/>
                <a:ext cx="1459832" cy="3006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9E28925-D86E-4B73-8A2C-8387542252E1}"/>
                  </a:ext>
                </a:extLst>
              </p:cNvPr>
              <p:cNvSpPr/>
              <p:nvPr/>
            </p:nvSpPr>
            <p:spPr>
              <a:xfrm>
                <a:off x="834606" y="198140"/>
                <a:ext cx="8097983" cy="4167942"/>
              </a:xfrm>
              <a:prstGeom prst="roundRect">
                <a:avLst>
                  <a:gd name="adj" fmla="val 1573"/>
                </a:avLst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B3B0FAB0-8D87-4D27-8887-75A39D73D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9" r="28559" b="27624"/>
          <a:stretch/>
        </p:blipFill>
        <p:spPr>
          <a:xfrm>
            <a:off x="888971" y="248759"/>
            <a:ext cx="7989251" cy="403831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7F7CD85-F239-47F6-987E-AE52F1DA89FF}"/>
              </a:ext>
            </a:extLst>
          </p:cNvPr>
          <p:cNvSpPr txBox="1"/>
          <p:nvPr/>
        </p:nvSpPr>
        <p:spPr>
          <a:xfrm>
            <a:off x="1324855" y="2432445"/>
            <a:ext cx="1966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me!</a:t>
            </a:r>
          </a:p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090-OOOO-OOOO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14F8DF9-3454-4AD0-8DE2-109E9E9FDEC7}"/>
              </a:ext>
            </a:extLst>
          </p:cNvPr>
          <p:cNvSpPr/>
          <p:nvPr/>
        </p:nvSpPr>
        <p:spPr>
          <a:xfrm>
            <a:off x="4553634" y="191341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ja-JP" altLang="en-US" i="1" dirty="0">
              <a:solidFill>
                <a:srgbClr val="FF4343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B01BD50-52F1-4C76-A9E3-F4FBC338DCA3}"/>
              </a:ext>
            </a:extLst>
          </p:cNvPr>
          <p:cNvSpPr/>
          <p:nvPr/>
        </p:nvSpPr>
        <p:spPr>
          <a:xfrm>
            <a:off x="889232" y="4572000"/>
            <a:ext cx="8864367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736175E-5B58-4753-8406-4603584999F6}"/>
              </a:ext>
            </a:extLst>
          </p:cNvPr>
          <p:cNvSpPr/>
          <p:nvPr/>
        </p:nvSpPr>
        <p:spPr>
          <a:xfrm>
            <a:off x="-3367" y="4689446"/>
            <a:ext cx="793541" cy="796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ja-JP" altLang="en-US" sz="4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２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70889CA-6087-48E5-8EE8-1CE44EBD8F3D}"/>
              </a:ext>
            </a:extLst>
          </p:cNvPr>
          <p:cNvSpPr/>
          <p:nvPr/>
        </p:nvSpPr>
        <p:spPr>
          <a:xfrm>
            <a:off x="25267" y="4593848"/>
            <a:ext cx="889231" cy="870704"/>
          </a:xfrm>
          <a:prstGeom prst="rect">
            <a:avLst/>
          </a:prstGeom>
          <a:noFill/>
          <a:ln w="57150">
            <a:solidFill>
              <a:srgbClr val="66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66BFBF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4C14FBC-F8BB-40E8-A695-AA387D23B67D}"/>
              </a:ext>
            </a:extLst>
          </p:cNvPr>
          <p:cNvSpPr/>
          <p:nvPr/>
        </p:nvSpPr>
        <p:spPr>
          <a:xfrm>
            <a:off x="50535" y="4647330"/>
            <a:ext cx="838697" cy="839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ja-JP" altLang="en-US" sz="4800" b="1" dirty="0">
                <a:solidFill>
                  <a:srgbClr val="66B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２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D03480-474C-4E37-B93B-F81D9CB2658F}"/>
              </a:ext>
            </a:extLst>
          </p:cNvPr>
          <p:cNvSpPr txBox="1"/>
          <p:nvPr/>
        </p:nvSpPr>
        <p:spPr>
          <a:xfrm>
            <a:off x="5135106" y="2515306"/>
            <a:ext cx="2841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電話をしてください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090-OOOO-OOOO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601C1B0-8740-4B5C-BC03-A54F847B6604}"/>
              </a:ext>
            </a:extLst>
          </p:cNvPr>
          <p:cNvSpPr txBox="1"/>
          <p:nvPr/>
        </p:nvSpPr>
        <p:spPr>
          <a:xfrm>
            <a:off x="4210737" y="4593848"/>
            <a:ext cx="224574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You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post.</a:t>
            </a:r>
          </a:p>
          <a:p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投稿します。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DF13A46-9D99-46A9-AEFC-3A4852428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614884"/>
            <a:ext cx="345288" cy="534426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FCF517-ABF5-4263-AC21-97FDCA5CCB44}"/>
              </a:ext>
            </a:extLst>
          </p:cNvPr>
          <p:cNvSpPr txBox="1"/>
          <p:nvPr/>
        </p:nvSpPr>
        <p:spPr>
          <a:xfrm>
            <a:off x="5457058" y="3714192"/>
            <a:ext cx="1313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i="1" dirty="0">
                <a:solidFill>
                  <a:srgbClr val="FF4343"/>
                </a:solidFill>
                <a:effectLst>
                  <a:glow rad="114300">
                    <a:schemeClr val="bg1"/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Click </a:t>
            </a:r>
            <a:r>
              <a:rPr kumimoji="1" lang="en-US" altLang="ja-JP" sz="2400" b="1" i="1" dirty="0">
                <a:solidFill>
                  <a:srgbClr val="FF4343"/>
                </a:solidFill>
                <a:effectLst>
                  <a:glow rad="1143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1" lang="ja-JP" altLang="en-US" sz="2400" b="1" i="1" dirty="0">
              <a:solidFill>
                <a:srgbClr val="FF4343"/>
              </a:solidFill>
              <a:effectLst>
                <a:glow rad="1143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B42FE9B-54B8-4448-8817-0BE016462A82}"/>
              </a:ext>
            </a:extLst>
          </p:cNvPr>
          <p:cNvSpPr txBox="1"/>
          <p:nvPr/>
        </p:nvSpPr>
        <p:spPr>
          <a:xfrm>
            <a:off x="6084643" y="3465727"/>
            <a:ext cx="80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投稿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8EF0D37-4F86-4E28-AD6D-1881E3359EE2}"/>
              </a:ext>
            </a:extLst>
          </p:cNvPr>
          <p:cNvSpPr txBox="1"/>
          <p:nvPr/>
        </p:nvSpPr>
        <p:spPr>
          <a:xfrm>
            <a:off x="5448353" y="3430218"/>
            <a:ext cx="80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Post</a:t>
            </a:r>
            <a:endParaRPr kumimoji="1" lang="ja-JP" altLang="en-US" i="1" dirty="0">
              <a:solidFill>
                <a:srgbClr val="FF4343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874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D174A3A-451E-4E4D-942C-345959397DE2}"/>
              </a:ext>
            </a:extLst>
          </p:cNvPr>
          <p:cNvSpPr txBox="1"/>
          <p:nvPr/>
        </p:nvSpPr>
        <p:spPr>
          <a:xfrm>
            <a:off x="3281680" y="2229545"/>
            <a:ext cx="34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プロフィール</a:t>
            </a:r>
          </a:p>
        </p:txBody>
      </p:sp>
    </p:spTree>
    <p:extLst>
      <p:ext uri="{BB962C8B-B14F-4D97-AF65-F5344CB8AC3E}">
        <p14:creationId xmlns:p14="http://schemas.microsoft.com/office/powerpoint/2010/main" val="389717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AFC7809-7A57-4E7C-B58D-03F08D41D22E}"/>
              </a:ext>
            </a:extLst>
          </p:cNvPr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A8E9933-82F9-4BE6-9E40-20F4871B8646}"/>
              </a:ext>
            </a:extLst>
          </p:cNvPr>
          <p:cNvGrpSpPr/>
          <p:nvPr/>
        </p:nvGrpSpPr>
        <p:grpSpPr>
          <a:xfrm>
            <a:off x="756228" y="202029"/>
            <a:ext cx="8170023" cy="4198721"/>
            <a:chOff x="1426760" y="202029"/>
            <a:chExt cx="8170023" cy="4198721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1F758F2C-DDEB-4675-9CE8-730DA91842D2}"/>
                </a:ext>
              </a:extLst>
            </p:cNvPr>
            <p:cNvGrpSpPr/>
            <p:nvPr/>
          </p:nvGrpSpPr>
          <p:grpSpPr>
            <a:xfrm>
              <a:off x="1426760" y="202029"/>
              <a:ext cx="8170023" cy="4198721"/>
              <a:chOff x="752720" y="202029"/>
              <a:chExt cx="8170023" cy="4198721"/>
            </a:xfrm>
          </p:grpSpPr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B6E72824-111E-4C85-BA77-60EB5A5EE0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8333" r="1151" b="4825"/>
              <a:stretch/>
            </p:blipFill>
            <p:spPr>
              <a:xfrm>
                <a:off x="752720" y="269238"/>
                <a:ext cx="8170023" cy="4131512"/>
              </a:xfrm>
              <a:prstGeom prst="rect">
                <a:avLst/>
              </a:prstGeom>
            </p:spPr>
          </p:pic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19E28925-D86E-4B73-8A2C-8387542252E1}"/>
                  </a:ext>
                </a:extLst>
              </p:cNvPr>
              <p:cNvSpPr/>
              <p:nvPr/>
            </p:nvSpPr>
            <p:spPr>
              <a:xfrm>
                <a:off x="791787" y="202029"/>
                <a:ext cx="8097983" cy="4167942"/>
              </a:xfrm>
              <a:prstGeom prst="roundRect">
                <a:avLst>
                  <a:gd name="adj" fmla="val 1573"/>
                </a:avLst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9197F94-7691-4CE3-85ED-93A7D35A8793}"/>
                </a:ext>
              </a:extLst>
            </p:cNvPr>
            <p:cNvSpPr txBox="1"/>
            <p:nvPr/>
          </p:nvSpPr>
          <p:spPr>
            <a:xfrm>
              <a:off x="1989484" y="1996440"/>
              <a:ext cx="1675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＃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Mt. Fuji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1F66C183-D116-4B02-8594-12087D3F9D06}"/>
                </a:ext>
              </a:extLst>
            </p:cNvPr>
            <p:cNvSpPr txBox="1"/>
            <p:nvPr/>
          </p:nvSpPr>
          <p:spPr>
            <a:xfrm>
              <a:off x="2080924" y="2537023"/>
              <a:ext cx="1675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Way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Mt. Fuji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5EE6201-CE62-4666-95BB-FB92A7A5F703}"/>
                </a:ext>
              </a:extLst>
            </p:cNvPr>
            <p:cNvSpPr txBox="1"/>
            <p:nvPr/>
          </p:nvSpPr>
          <p:spPr>
            <a:xfrm>
              <a:off x="2080924" y="3037998"/>
              <a:ext cx="2331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Can you tell me how to get to Mt. Fuji?</a:t>
              </a:r>
              <a:endPara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6" name="図 15">
            <a:extLst>
              <a:ext uri="{FF2B5EF4-FFF2-40B4-BE49-F238E27FC236}">
                <a16:creationId xmlns:a16="http://schemas.microsoft.com/office/drawing/2014/main" id="{FBA88966-BB72-4E5C-9E55-229E4EE87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77" y="3306861"/>
            <a:ext cx="345288" cy="534426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8C1E6CA-B638-4DA4-972D-5685483E5879}"/>
              </a:ext>
            </a:extLst>
          </p:cNvPr>
          <p:cNvSpPr txBox="1"/>
          <p:nvPr/>
        </p:nvSpPr>
        <p:spPr>
          <a:xfrm>
            <a:off x="4165926" y="3334932"/>
            <a:ext cx="1320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Click</a:t>
            </a:r>
            <a:r>
              <a:rPr kumimoji="1" lang="ja-JP" altLang="en-US" sz="2400" b="1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 </a:t>
            </a:r>
            <a:r>
              <a:rPr kumimoji="1" lang="en-US" altLang="ja-JP" sz="2400" b="1" i="1" dirty="0">
                <a:solidFill>
                  <a:srgbClr val="FF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1" lang="ja-JP" altLang="en-US" sz="2400" b="1" i="1" dirty="0">
              <a:solidFill>
                <a:srgbClr val="FF4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CCD5498-59B2-4069-BDBB-4538F38FCEE3}"/>
              </a:ext>
            </a:extLst>
          </p:cNvPr>
          <p:cNvSpPr txBox="1"/>
          <p:nvPr/>
        </p:nvSpPr>
        <p:spPr>
          <a:xfrm>
            <a:off x="4439920" y="2736717"/>
            <a:ext cx="80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翻訳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9E1D5E-0231-4E07-8251-57D1BD84F400}"/>
              </a:ext>
            </a:extLst>
          </p:cNvPr>
          <p:cNvSpPr/>
          <p:nvPr/>
        </p:nvSpPr>
        <p:spPr>
          <a:xfrm>
            <a:off x="4114799" y="2558534"/>
            <a:ext cx="1675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D28E3E-A9BC-4F3E-BE03-D87B65554E10}"/>
              </a:ext>
            </a:extLst>
          </p:cNvPr>
          <p:cNvSpPr/>
          <p:nvPr/>
        </p:nvSpPr>
        <p:spPr>
          <a:xfrm>
            <a:off x="3982720" y="2984465"/>
            <a:ext cx="1771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Translation</a:t>
            </a:r>
            <a:endParaRPr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1A41CF7-3A12-46F3-80A5-020343ADD9A2}"/>
              </a:ext>
            </a:extLst>
          </p:cNvPr>
          <p:cNvSpPr/>
          <p:nvPr/>
        </p:nvSpPr>
        <p:spPr>
          <a:xfrm>
            <a:off x="889232" y="4572000"/>
            <a:ext cx="8864367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DFB9F6B-F7F2-4E4C-A2E2-DF8C93E168E2}"/>
              </a:ext>
            </a:extLst>
          </p:cNvPr>
          <p:cNvSpPr/>
          <p:nvPr/>
        </p:nvSpPr>
        <p:spPr>
          <a:xfrm>
            <a:off x="0" y="4572000"/>
            <a:ext cx="889233" cy="914400"/>
          </a:xfrm>
          <a:prstGeom prst="rect">
            <a:avLst/>
          </a:prstGeom>
          <a:solidFill>
            <a:srgbClr val="66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4036A51-21C3-4941-A25E-A460CE02BDBF}"/>
              </a:ext>
            </a:extLst>
          </p:cNvPr>
          <p:cNvSpPr/>
          <p:nvPr/>
        </p:nvSpPr>
        <p:spPr>
          <a:xfrm>
            <a:off x="14113" y="4609238"/>
            <a:ext cx="889233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ja-JP" altLang="en-US" sz="4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２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DD892D8-F550-4E3B-8EDF-9B9E21ED56E6}"/>
              </a:ext>
            </a:extLst>
          </p:cNvPr>
          <p:cNvSpPr txBox="1"/>
          <p:nvPr/>
        </p:nvSpPr>
        <p:spPr>
          <a:xfrm>
            <a:off x="2994688" y="4602779"/>
            <a:ext cx="64230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You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click “Translation”.</a:t>
            </a:r>
          </a:p>
          <a:p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「翻訳」をクリックします。</a:t>
            </a:r>
            <a:endParaRPr kumimoji="1" lang="en-US" altLang="ja-JP" sz="260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304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AFC7809-7A57-4E7C-B58D-03F08D41D22E}"/>
              </a:ext>
            </a:extLst>
          </p:cNvPr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F758F2C-DDEB-4675-9CE8-730DA91842D2}"/>
              </a:ext>
            </a:extLst>
          </p:cNvPr>
          <p:cNvGrpSpPr/>
          <p:nvPr/>
        </p:nvGrpSpPr>
        <p:grpSpPr>
          <a:xfrm>
            <a:off x="791788" y="265091"/>
            <a:ext cx="8170023" cy="4167942"/>
            <a:chOff x="755768" y="202029"/>
            <a:chExt cx="8170023" cy="4167942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6E72824-111E-4C85-BA77-60EB5A5EE0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2000"/>
                      </a14:imgEffect>
                    </a14:imgLayer>
                  </a14:imgProps>
                </a:ext>
              </a:extLst>
            </a:blip>
            <a:srcRect t="8333" r="1151" b="4825"/>
            <a:stretch/>
          </p:blipFill>
          <p:spPr>
            <a:xfrm>
              <a:off x="755768" y="238459"/>
              <a:ext cx="8170023" cy="4131512"/>
            </a:xfrm>
            <a:prstGeom prst="rect">
              <a:avLst/>
            </a:prstGeom>
          </p:spPr>
        </p:pic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9E28925-D86E-4B73-8A2C-8387542252E1}"/>
                </a:ext>
              </a:extLst>
            </p:cNvPr>
            <p:cNvSpPr/>
            <p:nvPr/>
          </p:nvSpPr>
          <p:spPr>
            <a:xfrm>
              <a:off x="791787" y="202029"/>
              <a:ext cx="8097983" cy="4167942"/>
            </a:xfrm>
            <a:prstGeom prst="roundRect">
              <a:avLst>
                <a:gd name="adj" fmla="val 1573"/>
              </a:avLst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7796FEF-101C-447E-A414-6F5F84DBA482}"/>
              </a:ext>
            </a:extLst>
          </p:cNvPr>
          <p:cNvSpPr/>
          <p:nvPr/>
        </p:nvSpPr>
        <p:spPr>
          <a:xfrm>
            <a:off x="1174390" y="690880"/>
            <a:ext cx="7440839" cy="3362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63500" dist="1143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894FDF45-C8A4-4731-B089-75F50EE4AD08}"/>
              </a:ext>
            </a:extLst>
          </p:cNvPr>
          <p:cNvGrpSpPr/>
          <p:nvPr/>
        </p:nvGrpSpPr>
        <p:grpSpPr>
          <a:xfrm>
            <a:off x="1240205" y="762000"/>
            <a:ext cx="7273189" cy="2712714"/>
            <a:chOff x="1249680" y="980440"/>
            <a:chExt cx="7370662" cy="2885581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773AD079-5329-4176-80B3-9818A0AFC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25" t="34587" r="30605" b="19456"/>
            <a:stretch/>
          </p:blipFill>
          <p:spPr>
            <a:xfrm>
              <a:off x="1249680" y="980440"/>
              <a:ext cx="7370662" cy="2885581"/>
            </a:xfrm>
            <a:prstGeom prst="rect">
              <a:avLst/>
            </a:prstGeom>
            <a:ln w="57150">
              <a:noFill/>
            </a:ln>
          </p:spPr>
        </p:pic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F257035C-0E9C-4344-9979-A4ABE2726F5F}"/>
                </a:ext>
              </a:extLst>
            </p:cNvPr>
            <p:cNvSpPr/>
            <p:nvPr/>
          </p:nvSpPr>
          <p:spPr>
            <a:xfrm>
              <a:off x="4876800" y="3020413"/>
              <a:ext cx="352851" cy="752743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65ACB262-98ED-41D0-8AF6-04FF2333D8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068" t="36290" r="46678" b="59444"/>
          <a:stretch/>
        </p:blipFill>
        <p:spPr>
          <a:xfrm>
            <a:off x="4158957" y="3468004"/>
            <a:ext cx="1320801" cy="436880"/>
          </a:xfrm>
          <a:prstGeom prst="rect">
            <a:avLst/>
          </a:prstGeom>
          <a:ln w="28575">
            <a:noFill/>
          </a:ln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84072D5-2DAA-426D-9D5F-50834A7BE63F}"/>
              </a:ext>
            </a:extLst>
          </p:cNvPr>
          <p:cNvSpPr txBox="1"/>
          <p:nvPr/>
        </p:nvSpPr>
        <p:spPr>
          <a:xfrm>
            <a:off x="1745672" y="1457960"/>
            <a:ext cx="167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＃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Mt. Fuji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02C0907-77FD-4A85-87AB-43283FAFA1B2}"/>
              </a:ext>
            </a:extLst>
          </p:cNvPr>
          <p:cNvSpPr txBox="1"/>
          <p:nvPr/>
        </p:nvSpPr>
        <p:spPr>
          <a:xfrm>
            <a:off x="1847272" y="2061605"/>
            <a:ext cx="167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Mt. Fuji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0FB3B72-E9FA-49FA-AC58-2465F8B82107}"/>
              </a:ext>
            </a:extLst>
          </p:cNvPr>
          <p:cNvSpPr txBox="1"/>
          <p:nvPr/>
        </p:nvSpPr>
        <p:spPr>
          <a:xfrm>
            <a:off x="1864254" y="2787148"/>
            <a:ext cx="233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Can you tell me how to get to Mt. Fuji?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7CA837D-78DF-4FC8-88CF-851CC2E47817}"/>
              </a:ext>
            </a:extLst>
          </p:cNvPr>
          <p:cNvSpPr txBox="1"/>
          <p:nvPr/>
        </p:nvSpPr>
        <p:spPr>
          <a:xfrm>
            <a:off x="5214330" y="2116723"/>
            <a:ext cx="200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富士山への行き方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3885BC-5C35-411E-8D95-4A6453B6EAFD}"/>
              </a:ext>
            </a:extLst>
          </p:cNvPr>
          <p:cNvSpPr txBox="1"/>
          <p:nvPr/>
        </p:nvSpPr>
        <p:spPr>
          <a:xfrm>
            <a:off x="5167543" y="1447431"/>
            <a:ext cx="167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＃富士山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2032CC-661F-4164-B887-72156F4F6DE5}"/>
              </a:ext>
            </a:extLst>
          </p:cNvPr>
          <p:cNvSpPr txBox="1"/>
          <p:nvPr/>
        </p:nvSpPr>
        <p:spPr>
          <a:xfrm>
            <a:off x="5167543" y="2805945"/>
            <a:ext cx="233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富士山への行き方を</a:t>
            </a:r>
            <a:endParaRPr kumimoji="1" lang="en-US" altLang="ja-JP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教えてください。</a:t>
            </a:r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095F605D-618F-4A0C-999B-1833F0B0D2A7}"/>
              </a:ext>
            </a:extLst>
          </p:cNvPr>
          <p:cNvSpPr/>
          <p:nvPr/>
        </p:nvSpPr>
        <p:spPr>
          <a:xfrm>
            <a:off x="3927434" y="1308464"/>
            <a:ext cx="2016165" cy="149496"/>
          </a:xfrm>
          <a:prstGeom prst="rightArrow">
            <a:avLst/>
          </a:prstGeom>
          <a:solidFill>
            <a:srgbClr val="FE7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0545E66-AA50-42C8-909F-8C672C9DA29E}"/>
              </a:ext>
            </a:extLst>
          </p:cNvPr>
          <p:cNvSpPr txBox="1"/>
          <p:nvPr/>
        </p:nvSpPr>
        <p:spPr>
          <a:xfrm>
            <a:off x="4644921" y="688650"/>
            <a:ext cx="104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翻訳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88546EB-D822-4E3D-9F2C-DA9A897726B2}"/>
              </a:ext>
            </a:extLst>
          </p:cNvPr>
          <p:cNvSpPr/>
          <p:nvPr/>
        </p:nvSpPr>
        <p:spPr>
          <a:xfrm>
            <a:off x="4237995" y="951413"/>
            <a:ext cx="3260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Translation</a:t>
            </a:r>
            <a:endParaRPr lang="ja-JP" altLang="en-US" dirty="0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20BC0514-E873-4827-8921-C5C76780AC6E}"/>
              </a:ext>
            </a:extLst>
          </p:cNvPr>
          <p:cNvGrpSpPr/>
          <p:nvPr/>
        </p:nvGrpSpPr>
        <p:grpSpPr>
          <a:xfrm>
            <a:off x="0" y="4572000"/>
            <a:ext cx="9753599" cy="914400"/>
            <a:chOff x="0" y="4572000"/>
            <a:chExt cx="9753599" cy="914400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7F29A842-89A6-432B-9489-395D9B261268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35CE341-DB04-4655-B6D6-BA3D867335F4}"/>
                </a:ext>
              </a:extLst>
            </p:cNvPr>
            <p:cNvSpPr/>
            <p:nvPr/>
          </p:nvSpPr>
          <p:spPr>
            <a:xfrm>
              <a:off x="0" y="4572000"/>
              <a:ext cx="889233" cy="914400"/>
            </a:xfrm>
            <a:prstGeom prst="rect">
              <a:avLst/>
            </a:prstGeom>
            <a:solidFill>
              <a:srgbClr val="66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CB18D5B-3EBB-476D-9770-DA61F09C5C58}"/>
              </a:ext>
            </a:extLst>
          </p:cNvPr>
          <p:cNvSpPr/>
          <p:nvPr/>
        </p:nvSpPr>
        <p:spPr>
          <a:xfrm>
            <a:off x="91375" y="4612063"/>
            <a:ext cx="889233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ja-JP" altLang="en-US" sz="4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9B4704-ECF5-4F3B-96A1-ADF00D9C7A96}"/>
              </a:ext>
            </a:extLst>
          </p:cNvPr>
          <p:cNvSpPr txBox="1"/>
          <p:nvPr/>
        </p:nvSpPr>
        <p:spPr>
          <a:xfrm>
            <a:off x="3457878" y="4560441"/>
            <a:ext cx="42998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It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is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translated.</a:t>
            </a:r>
          </a:p>
          <a:p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翻訳が表示されます。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D87A1C6-3F10-4B18-9F41-863CA1C8CDC6}"/>
              </a:ext>
            </a:extLst>
          </p:cNvPr>
          <p:cNvSpPr/>
          <p:nvPr/>
        </p:nvSpPr>
        <p:spPr>
          <a:xfrm rot="1694167">
            <a:off x="2943782" y="1620478"/>
            <a:ext cx="47598" cy="1429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glow rad="901700">
              <a:schemeClr val="bg1">
                <a:lumMod val="95000"/>
                <a:alpha val="54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4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AFC7809-7A57-4E7C-B58D-03F08D41D22E}"/>
              </a:ext>
            </a:extLst>
          </p:cNvPr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F758F2C-DDEB-4675-9CE8-730DA91842D2}"/>
              </a:ext>
            </a:extLst>
          </p:cNvPr>
          <p:cNvGrpSpPr/>
          <p:nvPr/>
        </p:nvGrpSpPr>
        <p:grpSpPr>
          <a:xfrm>
            <a:off x="791788" y="265091"/>
            <a:ext cx="8170023" cy="4167942"/>
            <a:chOff x="755768" y="202029"/>
            <a:chExt cx="8170023" cy="4167942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6E72824-111E-4C85-BA77-60EB5A5EE0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2000"/>
                      </a14:imgEffect>
                    </a14:imgLayer>
                  </a14:imgProps>
                </a:ext>
              </a:extLst>
            </a:blip>
            <a:srcRect t="8333" r="1151" b="4825"/>
            <a:stretch/>
          </p:blipFill>
          <p:spPr>
            <a:xfrm>
              <a:off x="755768" y="238459"/>
              <a:ext cx="8170023" cy="4131512"/>
            </a:xfrm>
            <a:prstGeom prst="rect">
              <a:avLst/>
            </a:prstGeom>
          </p:spPr>
        </p:pic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9E28925-D86E-4B73-8A2C-8387542252E1}"/>
                </a:ext>
              </a:extLst>
            </p:cNvPr>
            <p:cNvSpPr/>
            <p:nvPr/>
          </p:nvSpPr>
          <p:spPr>
            <a:xfrm>
              <a:off x="791787" y="202029"/>
              <a:ext cx="8097983" cy="4167942"/>
            </a:xfrm>
            <a:prstGeom prst="roundRect">
              <a:avLst>
                <a:gd name="adj" fmla="val 1573"/>
              </a:avLst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7796FEF-101C-447E-A414-6F5F84DBA482}"/>
              </a:ext>
            </a:extLst>
          </p:cNvPr>
          <p:cNvSpPr/>
          <p:nvPr/>
        </p:nvSpPr>
        <p:spPr>
          <a:xfrm>
            <a:off x="1174390" y="690880"/>
            <a:ext cx="7440839" cy="3362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63500" dist="114300" dir="2700000" sx="101000" sy="101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894FDF45-C8A4-4731-B089-75F50EE4AD08}"/>
              </a:ext>
            </a:extLst>
          </p:cNvPr>
          <p:cNvGrpSpPr/>
          <p:nvPr/>
        </p:nvGrpSpPr>
        <p:grpSpPr>
          <a:xfrm>
            <a:off x="1240205" y="762000"/>
            <a:ext cx="7273189" cy="2712714"/>
            <a:chOff x="1249680" y="980440"/>
            <a:chExt cx="7370662" cy="2885581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773AD079-5329-4176-80B3-9818A0AFC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25" t="34587" r="30605" b="19456"/>
            <a:stretch/>
          </p:blipFill>
          <p:spPr>
            <a:xfrm>
              <a:off x="1249680" y="980440"/>
              <a:ext cx="7370662" cy="2885581"/>
            </a:xfrm>
            <a:prstGeom prst="rect">
              <a:avLst/>
            </a:prstGeom>
            <a:ln w="57150">
              <a:noFill/>
            </a:ln>
          </p:spPr>
        </p:pic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F257035C-0E9C-4344-9979-A4ABE2726F5F}"/>
                </a:ext>
              </a:extLst>
            </p:cNvPr>
            <p:cNvSpPr/>
            <p:nvPr/>
          </p:nvSpPr>
          <p:spPr>
            <a:xfrm>
              <a:off x="4876800" y="3020413"/>
              <a:ext cx="352851" cy="752743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65ACB262-98ED-41D0-8AF6-04FF2333D8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068" t="36290" r="46678" b="59444"/>
          <a:stretch/>
        </p:blipFill>
        <p:spPr>
          <a:xfrm>
            <a:off x="4158957" y="3468004"/>
            <a:ext cx="1320801" cy="436880"/>
          </a:xfrm>
          <a:prstGeom prst="rect">
            <a:avLst/>
          </a:prstGeom>
          <a:ln w="28575">
            <a:noFill/>
          </a:ln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84072D5-2DAA-426D-9D5F-50834A7BE63F}"/>
              </a:ext>
            </a:extLst>
          </p:cNvPr>
          <p:cNvSpPr txBox="1"/>
          <p:nvPr/>
        </p:nvSpPr>
        <p:spPr>
          <a:xfrm>
            <a:off x="1745672" y="1457960"/>
            <a:ext cx="167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＃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Mt. Fuji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02C0907-77FD-4A85-87AB-43283FAFA1B2}"/>
              </a:ext>
            </a:extLst>
          </p:cNvPr>
          <p:cNvSpPr txBox="1"/>
          <p:nvPr/>
        </p:nvSpPr>
        <p:spPr>
          <a:xfrm>
            <a:off x="1847272" y="2061605"/>
            <a:ext cx="167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Mt. Fuji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0FB3B72-E9FA-49FA-AC58-2465F8B82107}"/>
              </a:ext>
            </a:extLst>
          </p:cNvPr>
          <p:cNvSpPr txBox="1"/>
          <p:nvPr/>
        </p:nvSpPr>
        <p:spPr>
          <a:xfrm>
            <a:off x="1864254" y="2787148"/>
            <a:ext cx="233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Can you tell me how to get to Mt. Fuji?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7CA837D-78DF-4FC8-88CF-851CC2E47817}"/>
              </a:ext>
            </a:extLst>
          </p:cNvPr>
          <p:cNvSpPr txBox="1"/>
          <p:nvPr/>
        </p:nvSpPr>
        <p:spPr>
          <a:xfrm>
            <a:off x="5214330" y="2116723"/>
            <a:ext cx="200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富士山への行き方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3885BC-5C35-411E-8D95-4A6453B6EAFD}"/>
              </a:ext>
            </a:extLst>
          </p:cNvPr>
          <p:cNvSpPr txBox="1"/>
          <p:nvPr/>
        </p:nvSpPr>
        <p:spPr>
          <a:xfrm>
            <a:off x="5167543" y="1447431"/>
            <a:ext cx="167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＃富士山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2032CC-661F-4164-B887-72156F4F6DE5}"/>
              </a:ext>
            </a:extLst>
          </p:cNvPr>
          <p:cNvSpPr txBox="1"/>
          <p:nvPr/>
        </p:nvSpPr>
        <p:spPr>
          <a:xfrm>
            <a:off x="5167543" y="2805945"/>
            <a:ext cx="233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富士山への行き方を</a:t>
            </a:r>
            <a:endParaRPr kumimoji="1" lang="en-US" altLang="ja-JP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教えてください。</a:t>
            </a: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20BC0514-E873-4827-8921-C5C76780AC6E}"/>
              </a:ext>
            </a:extLst>
          </p:cNvPr>
          <p:cNvGrpSpPr/>
          <p:nvPr/>
        </p:nvGrpSpPr>
        <p:grpSpPr>
          <a:xfrm>
            <a:off x="0" y="4572000"/>
            <a:ext cx="9753599" cy="914400"/>
            <a:chOff x="0" y="4572000"/>
            <a:chExt cx="9753599" cy="914400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7F29A842-89A6-432B-9489-395D9B261268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35CE341-DB04-4655-B6D6-BA3D867335F4}"/>
                </a:ext>
              </a:extLst>
            </p:cNvPr>
            <p:cNvSpPr/>
            <p:nvPr/>
          </p:nvSpPr>
          <p:spPr>
            <a:xfrm>
              <a:off x="0" y="4572000"/>
              <a:ext cx="889233" cy="914400"/>
            </a:xfrm>
            <a:prstGeom prst="rect">
              <a:avLst/>
            </a:prstGeom>
            <a:solidFill>
              <a:srgbClr val="66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CB18D5B-3EBB-476D-9770-DA61F09C5C58}"/>
              </a:ext>
            </a:extLst>
          </p:cNvPr>
          <p:cNvSpPr/>
          <p:nvPr/>
        </p:nvSpPr>
        <p:spPr>
          <a:xfrm>
            <a:off x="91375" y="4612063"/>
            <a:ext cx="889233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ja-JP" altLang="en-US" sz="4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４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9B4704-ECF5-4F3B-96A1-ADF00D9C7A96}"/>
              </a:ext>
            </a:extLst>
          </p:cNvPr>
          <p:cNvSpPr txBox="1"/>
          <p:nvPr/>
        </p:nvSpPr>
        <p:spPr>
          <a:xfrm>
            <a:off x="2308633" y="4582924"/>
            <a:ext cx="63422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You can rewrite sentences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here.</a:t>
            </a:r>
          </a:p>
          <a:p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ここで文章を書き直すこともできます。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F9F140-D254-4F90-8928-39BFC42A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06027" y="3274668"/>
            <a:ext cx="712081" cy="7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941C268-023E-4FCF-A979-92082E125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37435" y="3224276"/>
            <a:ext cx="712081" cy="7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D87A1C6-3F10-4B18-9F41-863CA1C8CDC6}"/>
              </a:ext>
            </a:extLst>
          </p:cNvPr>
          <p:cNvSpPr/>
          <p:nvPr/>
        </p:nvSpPr>
        <p:spPr>
          <a:xfrm rot="1694167">
            <a:off x="2943782" y="1620478"/>
            <a:ext cx="47598" cy="1429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glow rad="901700">
              <a:schemeClr val="bg1">
                <a:lumMod val="95000"/>
                <a:alpha val="54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48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AFC7809-7A57-4E7C-B58D-03F08D41D22E}"/>
              </a:ext>
            </a:extLst>
          </p:cNvPr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F758F2C-DDEB-4675-9CE8-730DA91842D2}"/>
              </a:ext>
            </a:extLst>
          </p:cNvPr>
          <p:cNvGrpSpPr/>
          <p:nvPr/>
        </p:nvGrpSpPr>
        <p:grpSpPr>
          <a:xfrm>
            <a:off x="791788" y="265091"/>
            <a:ext cx="8170023" cy="4167942"/>
            <a:chOff x="755768" y="202029"/>
            <a:chExt cx="8170023" cy="4167942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6E72824-111E-4C85-BA77-60EB5A5EE0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2000"/>
                      </a14:imgEffect>
                    </a14:imgLayer>
                  </a14:imgProps>
                </a:ext>
              </a:extLst>
            </a:blip>
            <a:srcRect t="8333" r="1151" b="4825"/>
            <a:stretch/>
          </p:blipFill>
          <p:spPr>
            <a:xfrm>
              <a:off x="755768" y="238459"/>
              <a:ext cx="8170023" cy="4131512"/>
            </a:xfrm>
            <a:prstGeom prst="rect">
              <a:avLst/>
            </a:prstGeom>
          </p:spPr>
        </p:pic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9E28925-D86E-4B73-8A2C-8387542252E1}"/>
                </a:ext>
              </a:extLst>
            </p:cNvPr>
            <p:cNvSpPr/>
            <p:nvPr/>
          </p:nvSpPr>
          <p:spPr>
            <a:xfrm>
              <a:off x="791787" y="202029"/>
              <a:ext cx="8097983" cy="4167942"/>
            </a:xfrm>
            <a:prstGeom prst="roundRect">
              <a:avLst>
                <a:gd name="adj" fmla="val 1573"/>
              </a:avLst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effectLst>
                  <a:glow rad="127000">
                    <a:schemeClr val="accent1"/>
                  </a:glow>
                </a:effectLst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7796FEF-101C-447E-A414-6F5F84DBA482}"/>
              </a:ext>
            </a:extLst>
          </p:cNvPr>
          <p:cNvSpPr/>
          <p:nvPr/>
        </p:nvSpPr>
        <p:spPr>
          <a:xfrm>
            <a:off x="1174390" y="690880"/>
            <a:ext cx="7440839" cy="336296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63500" dist="114300" dir="2700000" sx="101000" sy="101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894FDF45-C8A4-4731-B089-75F50EE4AD08}"/>
              </a:ext>
            </a:extLst>
          </p:cNvPr>
          <p:cNvGrpSpPr/>
          <p:nvPr/>
        </p:nvGrpSpPr>
        <p:grpSpPr>
          <a:xfrm>
            <a:off x="1240205" y="762000"/>
            <a:ext cx="7273189" cy="2712714"/>
            <a:chOff x="1249680" y="980440"/>
            <a:chExt cx="7370662" cy="2885581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773AD079-5329-4176-80B3-9818A0AFC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25" t="34587" r="30605" b="19456"/>
            <a:stretch/>
          </p:blipFill>
          <p:spPr>
            <a:xfrm>
              <a:off x="1249680" y="980440"/>
              <a:ext cx="7370662" cy="2885581"/>
            </a:xfrm>
            <a:prstGeom prst="rect">
              <a:avLst/>
            </a:prstGeom>
            <a:ln w="57150">
              <a:noFill/>
            </a:ln>
          </p:spPr>
        </p:pic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F257035C-0E9C-4344-9979-A4ABE2726F5F}"/>
                </a:ext>
              </a:extLst>
            </p:cNvPr>
            <p:cNvSpPr/>
            <p:nvPr/>
          </p:nvSpPr>
          <p:spPr>
            <a:xfrm>
              <a:off x="4876800" y="3020413"/>
              <a:ext cx="352851" cy="752743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65ACB262-98ED-41D0-8AF6-04FF2333D8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068" t="36290" r="46678" b="59444"/>
          <a:stretch/>
        </p:blipFill>
        <p:spPr>
          <a:xfrm>
            <a:off x="4158957" y="3468004"/>
            <a:ext cx="1320801" cy="436880"/>
          </a:xfrm>
          <a:prstGeom prst="rect">
            <a:avLst/>
          </a:prstGeom>
          <a:ln w="28575">
            <a:noFill/>
          </a:ln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84072D5-2DAA-426D-9D5F-50834A7BE63F}"/>
              </a:ext>
            </a:extLst>
          </p:cNvPr>
          <p:cNvSpPr txBox="1"/>
          <p:nvPr/>
        </p:nvSpPr>
        <p:spPr>
          <a:xfrm>
            <a:off x="1745672" y="1457960"/>
            <a:ext cx="167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＃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Mt. Fuji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02C0907-77FD-4A85-87AB-43283FAFA1B2}"/>
              </a:ext>
            </a:extLst>
          </p:cNvPr>
          <p:cNvSpPr txBox="1"/>
          <p:nvPr/>
        </p:nvSpPr>
        <p:spPr>
          <a:xfrm>
            <a:off x="1847272" y="2061605"/>
            <a:ext cx="167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Mt. Fuji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0FB3B72-E9FA-49FA-AC58-2465F8B82107}"/>
              </a:ext>
            </a:extLst>
          </p:cNvPr>
          <p:cNvSpPr txBox="1"/>
          <p:nvPr/>
        </p:nvSpPr>
        <p:spPr>
          <a:xfrm>
            <a:off x="1864254" y="2787148"/>
            <a:ext cx="233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Can you tell me how to get to Mt. Fuji?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7CA837D-78DF-4FC8-88CF-851CC2E47817}"/>
              </a:ext>
            </a:extLst>
          </p:cNvPr>
          <p:cNvSpPr txBox="1"/>
          <p:nvPr/>
        </p:nvSpPr>
        <p:spPr>
          <a:xfrm>
            <a:off x="5214330" y="2116723"/>
            <a:ext cx="200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富士山への行き方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3885BC-5C35-411E-8D95-4A6453B6EAFD}"/>
              </a:ext>
            </a:extLst>
          </p:cNvPr>
          <p:cNvSpPr txBox="1"/>
          <p:nvPr/>
        </p:nvSpPr>
        <p:spPr>
          <a:xfrm>
            <a:off x="5167543" y="1447431"/>
            <a:ext cx="167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＃富士山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2032CC-661F-4164-B887-72156F4F6DE5}"/>
              </a:ext>
            </a:extLst>
          </p:cNvPr>
          <p:cNvSpPr txBox="1"/>
          <p:nvPr/>
        </p:nvSpPr>
        <p:spPr>
          <a:xfrm>
            <a:off x="5167543" y="2805945"/>
            <a:ext cx="233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富士山への行き方を</a:t>
            </a:r>
            <a:endParaRPr kumimoji="1" lang="en-US" altLang="ja-JP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教えてください。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79FEC834-37BD-4A28-A440-D81F81390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165" y="3806597"/>
            <a:ext cx="345288" cy="534426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EEC8211-B9FB-484D-A788-AAA2F7E9E9BB}"/>
              </a:ext>
            </a:extLst>
          </p:cNvPr>
          <p:cNvSpPr txBox="1"/>
          <p:nvPr/>
        </p:nvSpPr>
        <p:spPr>
          <a:xfrm>
            <a:off x="5302423" y="3905905"/>
            <a:ext cx="1313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i="1" dirty="0">
                <a:solidFill>
                  <a:srgbClr val="FF4343"/>
                </a:solidFill>
                <a:effectLst>
                  <a:glow rad="114300">
                    <a:schemeClr val="bg1"/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Click </a:t>
            </a:r>
            <a:r>
              <a:rPr kumimoji="1" lang="en-US" altLang="ja-JP" sz="2400" b="1" i="1" dirty="0">
                <a:solidFill>
                  <a:srgbClr val="FF4343"/>
                </a:solidFill>
                <a:effectLst>
                  <a:glow rad="1143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1" lang="ja-JP" altLang="en-US" sz="2400" b="1" i="1" dirty="0">
              <a:solidFill>
                <a:srgbClr val="FF4343"/>
              </a:solidFill>
              <a:effectLst>
                <a:glow rad="1143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B1BF2F6-9E24-4D77-A62E-1681A3FCEEE5}"/>
              </a:ext>
            </a:extLst>
          </p:cNvPr>
          <p:cNvSpPr txBox="1"/>
          <p:nvPr/>
        </p:nvSpPr>
        <p:spPr>
          <a:xfrm>
            <a:off x="5939054" y="3585868"/>
            <a:ext cx="80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投稿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F6543E6-01DB-419E-BB09-E42BDA91D3C4}"/>
              </a:ext>
            </a:extLst>
          </p:cNvPr>
          <p:cNvSpPr txBox="1"/>
          <p:nvPr/>
        </p:nvSpPr>
        <p:spPr>
          <a:xfrm>
            <a:off x="5293507" y="3560310"/>
            <a:ext cx="80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Post</a:t>
            </a:r>
            <a:endParaRPr kumimoji="1" lang="ja-JP" altLang="en-US" i="1" dirty="0">
              <a:solidFill>
                <a:srgbClr val="FF4343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237730D4-9871-4F38-9DDF-76F03FE95CD7}"/>
              </a:ext>
            </a:extLst>
          </p:cNvPr>
          <p:cNvGrpSpPr/>
          <p:nvPr/>
        </p:nvGrpSpPr>
        <p:grpSpPr>
          <a:xfrm>
            <a:off x="0" y="4572000"/>
            <a:ext cx="9753599" cy="914400"/>
            <a:chOff x="0" y="4572000"/>
            <a:chExt cx="9753599" cy="914400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2099D36B-5AE8-488C-8EE9-57F3FB64740B}"/>
                </a:ext>
              </a:extLst>
            </p:cNvPr>
            <p:cNvSpPr/>
            <p:nvPr/>
          </p:nvSpPr>
          <p:spPr>
            <a:xfrm>
              <a:off x="889232" y="4572000"/>
              <a:ext cx="8864367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0098A92A-9D96-453D-A1C9-A01630CBA356}"/>
                </a:ext>
              </a:extLst>
            </p:cNvPr>
            <p:cNvSpPr/>
            <p:nvPr/>
          </p:nvSpPr>
          <p:spPr>
            <a:xfrm>
              <a:off x="0" y="4572000"/>
              <a:ext cx="889233" cy="914400"/>
            </a:xfrm>
            <a:prstGeom prst="rect">
              <a:avLst/>
            </a:prstGeom>
            <a:solidFill>
              <a:srgbClr val="66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A678265-6841-406D-BC64-091D98861A7B}"/>
              </a:ext>
            </a:extLst>
          </p:cNvPr>
          <p:cNvSpPr/>
          <p:nvPr/>
        </p:nvSpPr>
        <p:spPr>
          <a:xfrm>
            <a:off x="91864" y="4630278"/>
            <a:ext cx="889233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ja-JP" altLang="en-US" sz="4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9B4704-ECF5-4F3B-96A1-ADF00D9C7A96}"/>
              </a:ext>
            </a:extLst>
          </p:cNvPr>
          <p:cNvSpPr txBox="1"/>
          <p:nvPr/>
        </p:nvSpPr>
        <p:spPr>
          <a:xfrm>
            <a:off x="3850253" y="4582924"/>
            <a:ext cx="30341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You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post.</a:t>
            </a:r>
          </a:p>
          <a:p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投稿します。</a:t>
            </a:r>
          </a:p>
        </p:txBody>
      </p:sp>
    </p:spTree>
    <p:extLst>
      <p:ext uri="{BB962C8B-B14F-4D97-AF65-F5344CB8AC3E}">
        <p14:creationId xmlns:p14="http://schemas.microsoft.com/office/powerpoint/2010/main" val="422530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AFC7809-7A57-4E7C-B58D-03F08D41D22E}"/>
              </a:ext>
            </a:extLst>
          </p:cNvPr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F758F2C-DDEB-4675-9CE8-730DA91842D2}"/>
              </a:ext>
            </a:extLst>
          </p:cNvPr>
          <p:cNvGrpSpPr/>
          <p:nvPr/>
        </p:nvGrpSpPr>
        <p:grpSpPr>
          <a:xfrm>
            <a:off x="791788" y="265091"/>
            <a:ext cx="8170023" cy="4167942"/>
            <a:chOff x="755768" y="202029"/>
            <a:chExt cx="8170023" cy="4167942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6E72824-111E-4C85-BA77-60EB5A5EE0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333" r="1151" b="4825"/>
            <a:stretch/>
          </p:blipFill>
          <p:spPr>
            <a:xfrm>
              <a:off x="755768" y="238459"/>
              <a:ext cx="8170023" cy="4131512"/>
            </a:xfrm>
            <a:prstGeom prst="rect">
              <a:avLst/>
            </a:prstGeom>
          </p:spPr>
        </p:pic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9E28925-D86E-4B73-8A2C-8387542252E1}"/>
                </a:ext>
              </a:extLst>
            </p:cNvPr>
            <p:cNvSpPr/>
            <p:nvPr/>
          </p:nvSpPr>
          <p:spPr>
            <a:xfrm>
              <a:off x="791787" y="202029"/>
              <a:ext cx="8097983" cy="4167942"/>
            </a:xfrm>
            <a:prstGeom prst="roundRect">
              <a:avLst>
                <a:gd name="adj" fmla="val 1573"/>
              </a:avLst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197F94-7691-4CE3-85ED-93A7D35A8793}"/>
              </a:ext>
            </a:extLst>
          </p:cNvPr>
          <p:cNvSpPr txBox="1"/>
          <p:nvPr/>
        </p:nvSpPr>
        <p:spPr>
          <a:xfrm>
            <a:off x="1351464" y="2059502"/>
            <a:ext cx="167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＃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Mt. Fuji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66C183-D116-4B02-8594-12087D3F9D06}"/>
              </a:ext>
            </a:extLst>
          </p:cNvPr>
          <p:cNvSpPr txBox="1"/>
          <p:nvPr/>
        </p:nvSpPr>
        <p:spPr>
          <a:xfrm>
            <a:off x="1442904" y="2600085"/>
            <a:ext cx="167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Mt. Fuji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5EE6201-CE62-4666-95BB-FB92A7A5F703}"/>
              </a:ext>
            </a:extLst>
          </p:cNvPr>
          <p:cNvSpPr txBox="1"/>
          <p:nvPr/>
        </p:nvSpPr>
        <p:spPr>
          <a:xfrm>
            <a:off x="1442904" y="3101060"/>
            <a:ext cx="233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Can you tell me how to get to Mt. Fuji?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F76A99-B618-4933-8D3D-E02B54EB509A}"/>
              </a:ext>
            </a:extLst>
          </p:cNvPr>
          <p:cNvSpPr txBox="1"/>
          <p:nvPr/>
        </p:nvSpPr>
        <p:spPr>
          <a:xfrm>
            <a:off x="4012785" y="2059502"/>
            <a:ext cx="167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＃富士山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03C7D3B-5D64-4C88-83C8-C63230641866}"/>
              </a:ext>
            </a:extLst>
          </p:cNvPr>
          <p:cNvSpPr txBox="1"/>
          <p:nvPr/>
        </p:nvSpPr>
        <p:spPr>
          <a:xfrm>
            <a:off x="4012785" y="2600085"/>
            <a:ext cx="200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富士山への行き方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BAC8FC5-AC74-4B55-A01B-3E2BB103D73F}"/>
              </a:ext>
            </a:extLst>
          </p:cNvPr>
          <p:cNvSpPr txBox="1"/>
          <p:nvPr/>
        </p:nvSpPr>
        <p:spPr>
          <a:xfrm>
            <a:off x="4110530" y="3101060"/>
            <a:ext cx="233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富士山への行き方を</a:t>
            </a:r>
            <a:endParaRPr kumimoji="1" lang="en-US" altLang="ja-JP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教えてください。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00DCC81-9AE5-4FB0-AE76-72FAE0278D87}"/>
              </a:ext>
            </a:extLst>
          </p:cNvPr>
          <p:cNvSpPr/>
          <p:nvPr/>
        </p:nvSpPr>
        <p:spPr>
          <a:xfrm>
            <a:off x="889232" y="4572000"/>
            <a:ext cx="8864367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BE1CBF9-434E-4549-99EA-53701F95C784}"/>
              </a:ext>
            </a:extLst>
          </p:cNvPr>
          <p:cNvSpPr/>
          <p:nvPr/>
        </p:nvSpPr>
        <p:spPr>
          <a:xfrm>
            <a:off x="25267" y="4593848"/>
            <a:ext cx="889231" cy="870704"/>
          </a:xfrm>
          <a:prstGeom prst="rect">
            <a:avLst/>
          </a:prstGeom>
          <a:noFill/>
          <a:ln w="57150">
            <a:solidFill>
              <a:srgbClr val="66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66BFBF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68039F4-A325-4C92-9302-C90722530986}"/>
              </a:ext>
            </a:extLst>
          </p:cNvPr>
          <p:cNvSpPr/>
          <p:nvPr/>
        </p:nvSpPr>
        <p:spPr>
          <a:xfrm>
            <a:off x="50535" y="4647330"/>
            <a:ext cx="838697" cy="839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ja-JP" altLang="en-US" sz="4800" b="1" dirty="0">
                <a:solidFill>
                  <a:srgbClr val="66B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１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9B4704-ECF5-4F3B-96A1-ADF00D9C7A96}"/>
              </a:ext>
            </a:extLst>
          </p:cNvPr>
          <p:cNvSpPr txBox="1"/>
          <p:nvPr/>
        </p:nvSpPr>
        <p:spPr>
          <a:xfrm>
            <a:off x="1520068" y="4593848"/>
            <a:ext cx="76026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You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can write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in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English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and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Japanese .</a:t>
            </a:r>
          </a:p>
          <a:p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英語と日本語の両方を書き込むこともできます。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281486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AFC7809-7A57-4E7C-B58D-03F08D41D22E}"/>
              </a:ext>
            </a:extLst>
          </p:cNvPr>
          <p:cNvSpPr/>
          <p:nvPr/>
        </p:nvSpPr>
        <p:spPr>
          <a:xfrm>
            <a:off x="-26147" y="0"/>
            <a:ext cx="9753600" cy="54754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F758F2C-DDEB-4675-9CE8-730DA91842D2}"/>
              </a:ext>
            </a:extLst>
          </p:cNvPr>
          <p:cNvGrpSpPr/>
          <p:nvPr/>
        </p:nvGrpSpPr>
        <p:grpSpPr>
          <a:xfrm>
            <a:off x="791788" y="265091"/>
            <a:ext cx="8170023" cy="4167942"/>
            <a:chOff x="755768" y="202029"/>
            <a:chExt cx="8170023" cy="4167942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6E72824-111E-4C85-BA77-60EB5A5EE0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333" r="1151" b="4825"/>
            <a:stretch/>
          </p:blipFill>
          <p:spPr>
            <a:xfrm>
              <a:off x="755768" y="238459"/>
              <a:ext cx="8170023" cy="4131512"/>
            </a:xfrm>
            <a:prstGeom prst="rect">
              <a:avLst/>
            </a:prstGeom>
          </p:spPr>
        </p:pic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9E28925-D86E-4B73-8A2C-8387542252E1}"/>
                </a:ext>
              </a:extLst>
            </p:cNvPr>
            <p:cNvSpPr/>
            <p:nvPr/>
          </p:nvSpPr>
          <p:spPr>
            <a:xfrm>
              <a:off x="791787" y="202029"/>
              <a:ext cx="8097983" cy="4167942"/>
            </a:xfrm>
            <a:prstGeom prst="roundRect">
              <a:avLst>
                <a:gd name="adj" fmla="val 1573"/>
              </a:avLst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197F94-7691-4CE3-85ED-93A7D35A8793}"/>
              </a:ext>
            </a:extLst>
          </p:cNvPr>
          <p:cNvSpPr txBox="1"/>
          <p:nvPr/>
        </p:nvSpPr>
        <p:spPr>
          <a:xfrm>
            <a:off x="1351464" y="2059502"/>
            <a:ext cx="167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＃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Mt. Fuji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66C183-D116-4B02-8594-12087D3F9D06}"/>
              </a:ext>
            </a:extLst>
          </p:cNvPr>
          <p:cNvSpPr txBox="1"/>
          <p:nvPr/>
        </p:nvSpPr>
        <p:spPr>
          <a:xfrm>
            <a:off x="1442904" y="2600085"/>
            <a:ext cx="167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Mt. Fuji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5EE6201-CE62-4666-95BB-FB92A7A5F703}"/>
              </a:ext>
            </a:extLst>
          </p:cNvPr>
          <p:cNvSpPr txBox="1"/>
          <p:nvPr/>
        </p:nvSpPr>
        <p:spPr>
          <a:xfrm>
            <a:off x="1442904" y="3101060"/>
            <a:ext cx="233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Can you tell me how to get to Mt. Fuji?</a:t>
            </a:r>
            <a:endParaRPr kumimoji="1" lang="ja-JP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F76A99-B618-4933-8D3D-E02B54EB509A}"/>
              </a:ext>
            </a:extLst>
          </p:cNvPr>
          <p:cNvSpPr txBox="1"/>
          <p:nvPr/>
        </p:nvSpPr>
        <p:spPr>
          <a:xfrm>
            <a:off x="4012785" y="2059502"/>
            <a:ext cx="167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＃富士山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03C7D3B-5D64-4C88-83C8-C63230641866}"/>
              </a:ext>
            </a:extLst>
          </p:cNvPr>
          <p:cNvSpPr txBox="1"/>
          <p:nvPr/>
        </p:nvSpPr>
        <p:spPr>
          <a:xfrm>
            <a:off x="4012785" y="2600085"/>
            <a:ext cx="200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富士山への行き方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BAC8FC5-AC74-4B55-A01B-3E2BB103D73F}"/>
              </a:ext>
            </a:extLst>
          </p:cNvPr>
          <p:cNvSpPr txBox="1"/>
          <p:nvPr/>
        </p:nvSpPr>
        <p:spPr>
          <a:xfrm>
            <a:off x="4110530" y="3101060"/>
            <a:ext cx="233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富士山への行き方を</a:t>
            </a:r>
            <a:endParaRPr kumimoji="1" lang="en-US" altLang="ja-JP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教えてください。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00DCC81-9AE5-4FB0-AE76-72FAE0278D87}"/>
              </a:ext>
            </a:extLst>
          </p:cNvPr>
          <p:cNvSpPr/>
          <p:nvPr/>
        </p:nvSpPr>
        <p:spPr>
          <a:xfrm>
            <a:off x="889232" y="4572000"/>
            <a:ext cx="8864367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68039F4-A325-4C92-9302-C90722530986}"/>
              </a:ext>
            </a:extLst>
          </p:cNvPr>
          <p:cNvSpPr/>
          <p:nvPr/>
        </p:nvSpPr>
        <p:spPr>
          <a:xfrm>
            <a:off x="50535" y="4630278"/>
            <a:ext cx="889233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ja-JP" altLang="en-US" sz="4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２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64DEEF6-40F5-430C-ABDB-59D62567E9FB}"/>
              </a:ext>
            </a:extLst>
          </p:cNvPr>
          <p:cNvSpPr txBox="1"/>
          <p:nvPr/>
        </p:nvSpPr>
        <p:spPr>
          <a:xfrm>
            <a:off x="4210737" y="4593848"/>
            <a:ext cx="224574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You</a:t>
            </a:r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  </a:t>
            </a:r>
            <a:r>
              <a:rPr kumimoji="1" lang="en-US" altLang="ja-JP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post.</a:t>
            </a:r>
          </a:p>
          <a:p>
            <a:r>
              <a:rPr kumimoji="1" lang="ja-JP" altLang="en-US" sz="260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投稿します。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B6A1D28-3C2E-47B6-B637-B33DBF592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865" y="3824802"/>
            <a:ext cx="345288" cy="534426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BF4F320-C311-4827-922E-B20DE229040A}"/>
              </a:ext>
            </a:extLst>
          </p:cNvPr>
          <p:cNvSpPr txBox="1"/>
          <p:nvPr/>
        </p:nvSpPr>
        <p:spPr>
          <a:xfrm>
            <a:off x="4482123" y="3924110"/>
            <a:ext cx="1313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i="1" dirty="0">
                <a:solidFill>
                  <a:srgbClr val="FF4343"/>
                </a:solidFill>
                <a:effectLst>
                  <a:glow rad="114300">
                    <a:schemeClr val="bg1"/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Click </a:t>
            </a:r>
            <a:r>
              <a:rPr kumimoji="1" lang="en-US" altLang="ja-JP" sz="2400" b="1" i="1" dirty="0">
                <a:solidFill>
                  <a:srgbClr val="FF4343"/>
                </a:solidFill>
                <a:effectLst>
                  <a:glow rad="1143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1" lang="ja-JP" altLang="en-US" sz="2400" b="1" i="1" dirty="0">
              <a:solidFill>
                <a:srgbClr val="FF4343"/>
              </a:solidFill>
              <a:effectLst>
                <a:glow rad="1143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11DAD7B-374D-41E9-B3B3-00F8405329C7}"/>
              </a:ext>
            </a:extLst>
          </p:cNvPr>
          <p:cNvSpPr txBox="1"/>
          <p:nvPr/>
        </p:nvSpPr>
        <p:spPr>
          <a:xfrm>
            <a:off x="5109708" y="3675645"/>
            <a:ext cx="80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投稿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B6010A-B374-4D12-8404-3840A220E439}"/>
              </a:ext>
            </a:extLst>
          </p:cNvPr>
          <p:cNvSpPr txBox="1"/>
          <p:nvPr/>
        </p:nvSpPr>
        <p:spPr>
          <a:xfrm>
            <a:off x="4473418" y="3640136"/>
            <a:ext cx="80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solidFill>
                  <a:srgbClr val="FF4343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Post</a:t>
            </a:r>
            <a:endParaRPr kumimoji="1" lang="ja-JP" altLang="en-US" i="1" dirty="0">
              <a:solidFill>
                <a:srgbClr val="FF4343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3708484-465B-4C67-8F9C-7E71AD81B795}"/>
              </a:ext>
            </a:extLst>
          </p:cNvPr>
          <p:cNvSpPr/>
          <p:nvPr/>
        </p:nvSpPr>
        <p:spPr>
          <a:xfrm>
            <a:off x="0" y="4610900"/>
            <a:ext cx="889232" cy="853652"/>
          </a:xfrm>
          <a:prstGeom prst="rect">
            <a:avLst/>
          </a:prstGeom>
          <a:noFill/>
          <a:ln w="57150">
            <a:solidFill>
              <a:srgbClr val="66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66BFBF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634A95F-4B9E-4A3A-AB0D-35A2FF673410}"/>
              </a:ext>
            </a:extLst>
          </p:cNvPr>
          <p:cNvSpPr/>
          <p:nvPr/>
        </p:nvSpPr>
        <p:spPr>
          <a:xfrm>
            <a:off x="50535" y="4647330"/>
            <a:ext cx="838697" cy="839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ja-JP" altLang="en-US" sz="4800" b="1" dirty="0">
                <a:solidFill>
                  <a:srgbClr val="66B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390532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D174A3A-451E-4E4D-942C-345959397DE2}"/>
              </a:ext>
            </a:extLst>
          </p:cNvPr>
          <p:cNvSpPr txBox="1"/>
          <p:nvPr/>
        </p:nvSpPr>
        <p:spPr>
          <a:xfrm>
            <a:off x="3281680" y="2229545"/>
            <a:ext cx="34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投稿</a:t>
            </a:r>
          </a:p>
        </p:txBody>
      </p:sp>
    </p:spTree>
    <p:extLst>
      <p:ext uri="{BB962C8B-B14F-4D97-AF65-F5344CB8AC3E}">
        <p14:creationId xmlns:p14="http://schemas.microsoft.com/office/powerpoint/2010/main" val="344022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10128</TotalTime>
  <Words>620</Words>
  <Application>Microsoft Office PowerPoint</Application>
  <PresentationFormat>ユーザー設定</PresentationFormat>
  <Paragraphs>181</Paragraphs>
  <Slides>25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1" baseType="lpstr">
      <vt:lpstr>UD デジタル 教科書体 NP-B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霜田 みゆき</dc:creator>
  <cp:lastModifiedBy>霜田 みゆき</cp:lastModifiedBy>
  <cp:revision>118</cp:revision>
  <dcterms:created xsi:type="dcterms:W3CDTF">2019-08-30T03:13:59Z</dcterms:created>
  <dcterms:modified xsi:type="dcterms:W3CDTF">2019-09-09T03:29:48Z</dcterms:modified>
</cp:coreProperties>
</file>