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28" r:id="rId2"/>
    <p:sldId id="312" r:id="rId3"/>
    <p:sldId id="324" r:id="rId4"/>
    <p:sldId id="357" r:id="rId5"/>
    <p:sldId id="353" r:id="rId6"/>
    <p:sldId id="327" r:id="rId7"/>
    <p:sldId id="348" r:id="rId8"/>
    <p:sldId id="351" r:id="rId9"/>
    <p:sldId id="329" r:id="rId10"/>
    <p:sldId id="314" r:id="rId11"/>
    <p:sldId id="332" r:id="rId12"/>
    <p:sldId id="333" r:id="rId13"/>
    <p:sldId id="354" r:id="rId14"/>
    <p:sldId id="341" r:id="rId15"/>
    <p:sldId id="358" r:id="rId16"/>
    <p:sldId id="359" r:id="rId17"/>
    <p:sldId id="330" r:id="rId18"/>
    <p:sldId id="342" r:id="rId19"/>
    <p:sldId id="362" r:id="rId20"/>
    <p:sldId id="343" r:id="rId21"/>
    <p:sldId id="345" r:id="rId22"/>
    <p:sldId id="371" r:id="rId23"/>
    <p:sldId id="360" r:id="rId24"/>
    <p:sldId id="361" r:id="rId25"/>
    <p:sldId id="363" r:id="rId26"/>
    <p:sldId id="331" r:id="rId27"/>
    <p:sldId id="364" r:id="rId28"/>
    <p:sldId id="365" r:id="rId29"/>
    <p:sldId id="366" r:id="rId30"/>
    <p:sldId id="370" r:id="rId31"/>
    <p:sldId id="367" r:id="rId32"/>
    <p:sldId id="368" r:id="rId33"/>
    <p:sldId id="369" r:id="rId34"/>
  </p:sldIdLst>
  <p:sldSz cx="9753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FBF"/>
    <a:srgbClr val="0097A7"/>
    <a:srgbClr val="FE715E"/>
    <a:srgbClr val="FF4343"/>
    <a:srgbClr val="FFFFC9"/>
    <a:srgbClr val="FFFFF3"/>
    <a:srgbClr val="FFFFF7"/>
    <a:srgbClr val="FFFFDD"/>
    <a:srgbClr val="FFFFF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9" autoAdjust="0"/>
    <p:restoredTop sz="94702" autoAdjust="0"/>
  </p:normalViewPr>
  <p:slideViewPr>
    <p:cSldViewPr snapToGrid="0">
      <p:cViewPr>
        <p:scale>
          <a:sx n="50" d="100"/>
          <a:sy n="50" d="100"/>
        </p:scale>
        <p:origin x="298" y="811"/>
      </p:cViewPr>
      <p:guideLst>
        <p:guide orient="horz" pos="1728"/>
        <p:guide pos="3072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650A-B6F1-4A2A-8897-C32F8F0408B0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A1128-C910-49A4-9AAB-EA165EB9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53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128-C910-49A4-9AAB-EA165EB9EA0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8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128-C910-49A4-9AAB-EA165EB9EA0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06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128-C910-49A4-9AAB-EA165EB9EA0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16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128-C910-49A4-9AAB-EA165EB9EA0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7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128-C910-49A4-9AAB-EA165EB9EA0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1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128-C910-49A4-9AAB-EA165EB9EA0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6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128-C910-49A4-9AAB-EA165EB9EA0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63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128-C910-49A4-9AAB-EA165EB9EA0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26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128-C910-49A4-9AAB-EA165EB9EA0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8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97890"/>
            <a:ext cx="73152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81630"/>
            <a:ext cx="7315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39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8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292100"/>
            <a:ext cx="2103120" cy="464947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292100"/>
            <a:ext cx="6187440" cy="464947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49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32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367791"/>
            <a:ext cx="841248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3671571"/>
            <a:ext cx="841248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9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460500"/>
            <a:ext cx="4145280" cy="34810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460500"/>
            <a:ext cx="4145280" cy="34810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9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292101"/>
            <a:ext cx="8412480" cy="106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1344930"/>
            <a:ext cx="412623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2004060"/>
            <a:ext cx="4126230" cy="29476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1344930"/>
            <a:ext cx="414655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2004060"/>
            <a:ext cx="4146550" cy="29476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57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9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99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65760"/>
            <a:ext cx="314579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789940"/>
            <a:ext cx="493776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645920"/>
            <a:ext cx="314579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99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65760"/>
            <a:ext cx="314579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789940"/>
            <a:ext cx="493776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645920"/>
            <a:ext cx="314579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4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292101"/>
            <a:ext cx="84124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460500"/>
            <a:ext cx="84124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5085080"/>
            <a:ext cx="21945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5588D-921E-4F21-A40E-DFE47EE218C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5085080"/>
            <a:ext cx="21945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5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kumimoji="1"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kumimoji="1"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216A5A-FC89-4487-B501-19DE5060F235}"/>
              </a:ext>
            </a:extLst>
          </p:cNvPr>
          <p:cNvSpPr txBox="1"/>
          <p:nvPr/>
        </p:nvSpPr>
        <p:spPr>
          <a:xfrm>
            <a:off x="2794000" y="2158425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スレッドをたてる</a:t>
            </a:r>
          </a:p>
        </p:txBody>
      </p:sp>
    </p:spTree>
    <p:extLst>
      <p:ext uri="{BB962C8B-B14F-4D97-AF65-F5344CB8AC3E}">
        <p14:creationId xmlns:p14="http://schemas.microsoft.com/office/powerpoint/2010/main" val="151011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677CB81-9781-4194-8DA5-EFE02F6691A6}"/>
              </a:ext>
            </a:extLst>
          </p:cNvPr>
          <p:cNvGrpSpPr/>
          <p:nvPr/>
        </p:nvGrpSpPr>
        <p:grpSpPr>
          <a:xfrm>
            <a:off x="0" y="0"/>
            <a:ext cx="9753600" cy="5505084"/>
            <a:chOff x="0" y="0"/>
            <a:chExt cx="9753600" cy="5505084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65A0406-78F5-4816-9D74-9F850428925B}"/>
                </a:ext>
              </a:extLst>
            </p:cNvPr>
            <p:cNvGrpSpPr/>
            <p:nvPr/>
          </p:nvGrpSpPr>
          <p:grpSpPr>
            <a:xfrm>
              <a:off x="0" y="0"/>
              <a:ext cx="9753600" cy="5486400"/>
              <a:chOff x="0" y="0"/>
              <a:chExt cx="9753600" cy="5486400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AFC7809-7A57-4E7C-B58D-03F08D41D22E}"/>
                  </a:ext>
                </a:extLst>
              </p:cNvPr>
              <p:cNvSpPr/>
              <p:nvPr/>
            </p:nvSpPr>
            <p:spPr>
              <a:xfrm>
                <a:off x="0" y="0"/>
                <a:ext cx="9753600" cy="5486400"/>
              </a:xfrm>
              <a:prstGeom prst="rect">
                <a:avLst/>
              </a:prstGeom>
              <a:solidFill>
                <a:srgbClr val="FFFF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AE48C4-5C0F-4B5A-98BF-1FF4B5783DC5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807412" y="198140"/>
                <a:chExt cx="8125177" cy="4186625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AA0BED7F-FE70-42F4-92D6-7718C385F03F}"/>
                    </a:ext>
                  </a:extLst>
                </p:cNvPr>
                <p:cNvGrpSpPr/>
                <p:nvPr/>
              </p:nvGrpSpPr>
              <p:grpSpPr>
                <a:xfrm>
                  <a:off x="807412" y="198140"/>
                  <a:ext cx="8125177" cy="4186625"/>
                  <a:chOff x="165727" y="190119"/>
                  <a:chExt cx="8125177" cy="4186625"/>
                </a:xfrm>
              </p:grpSpPr>
              <p:pic>
                <p:nvPicPr>
                  <p:cNvPr id="7" name="図 6">
                    <a:extLst>
                      <a:ext uri="{FF2B5EF4-FFF2-40B4-BE49-F238E27FC236}">
                        <a16:creationId xmlns:a16="http://schemas.microsoft.com/office/drawing/2014/main" id="{4C9B7F1E-6238-486F-9F75-2F5B1B7D0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8187" b="4970"/>
                  <a:stretch/>
                </p:blipFill>
                <p:spPr>
                  <a:xfrm>
                    <a:off x="165727" y="208803"/>
                    <a:ext cx="8111582" cy="4167941"/>
                  </a:xfrm>
                  <a:prstGeom prst="rect">
                    <a:avLst/>
                  </a:prstGeom>
                </p:spPr>
              </p:pic>
              <p:sp>
                <p:nvSpPr>
                  <p:cNvPr id="8" name="四角形: 角を丸くする 7">
                    <a:extLst>
                      <a:ext uri="{FF2B5EF4-FFF2-40B4-BE49-F238E27FC236}">
                        <a16:creationId xmlns:a16="http://schemas.microsoft.com/office/drawing/2014/main" id="{19E28925-D86E-4B73-8A2C-8387542252E1}"/>
                      </a:ext>
                    </a:extLst>
                  </p:cNvPr>
                  <p:cNvSpPr/>
                  <p:nvPr/>
                </p:nvSpPr>
                <p:spPr>
                  <a:xfrm>
                    <a:off x="192921" y="190119"/>
                    <a:ext cx="8097983" cy="4167942"/>
                  </a:xfrm>
                  <a:prstGeom prst="roundRect">
                    <a:avLst>
                      <a:gd name="adj" fmla="val 1573"/>
                    </a:avLst>
                  </a:prstGeom>
                  <a:noFill/>
                  <a:ln w="1270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836E9C6-4D35-4B96-8CD5-9F1018F27FAB}"/>
                    </a:ext>
                  </a:extLst>
                </p:cNvPr>
                <p:cNvSpPr/>
                <p:nvPr/>
              </p:nvSpPr>
              <p:spPr>
                <a:xfrm>
                  <a:off x="4663223" y="2207757"/>
                  <a:ext cx="72189" cy="120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F4AC070-A208-4776-BB36-A62D7BDA1876}"/>
                    </a:ext>
                  </a:extLst>
                </p:cNvPr>
                <p:cNvSpPr/>
                <p:nvPr/>
              </p:nvSpPr>
              <p:spPr>
                <a:xfrm>
                  <a:off x="4005496" y="2225543"/>
                  <a:ext cx="1836504" cy="289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6F7C06E-A01D-4205-85E2-7EB74F535305}"/>
                    </a:ext>
                  </a:extLst>
                </p:cNvPr>
                <p:cNvSpPr/>
                <p:nvPr/>
              </p:nvSpPr>
              <p:spPr>
                <a:xfrm>
                  <a:off x="1832000" y="2282111"/>
                  <a:ext cx="1459832" cy="300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12BA3BF-8F1B-4FAC-9C64-8B894D4270ED}"/>
                </a:ext>
              </a:extLst>
            </p:cNvPr>
            <p:cNvSpPr txBox="1"/>
            <p:nvPr/>
          </p:nvSpPr>
          <p:spPr>
            <a:xfrm>
              <a:off x="1370286" y="2232563"/>
              <a:ext cx="905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Hello!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C7DF897C-C02A-4459-B765-7E7EAA58B558}"/>
                </a:ext>
              </a:extLst>
            </p:cNvPr>
            <p:cNvGrpSpPr/>
            <p:nvPr/>
          </p:nvGrpSpPr>
          <p:grpSpPr>
            <a:xfrm>
              <a:off x="0" y="4572000"/>
              <a:ext cx="9753599" cy="914400"/>
              <a:chOff x="0" y="4572000"/>
              <a:chExt cx="9753599" cy="914400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3871D9F-2647-404A-8262-3A6B903CDF99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013C2AC-8F27-4FD5-B246-AD05B0DC7DF0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79F4480-2798-4E2B-9622-DB66E890F231}"/>
                </a:ext>
              </a:extLst>
            </p:cNvPr>
            <p:cNvSpPr/>
            <p:nvPr/>
          </p:nvSpPr>
          <p:spPr>
            <a:xfrm>
              <a:off x="6825" y="4674574"/>
              <a:ext cx="882406" cy="830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１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7BBABC5-BCB0-431B-80BD-86ABE626E3A2}"/>
                </a:ext>
              </a:extLst>
            </p:cNvPr>
            <p:cNvSpPr txBox="1"/>
            <p:nvPr/>
          </p:nvSpPr>
          <p:spPr>
            <a:xfrm>
              <a:off x="1190778" y="4564222"/>
              <a:ext cx="841479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Write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in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English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for non-Japanese speakers.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英語が苦手な方は日本語で書き込みをします。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01EC4CD-65A3-4E10-A45F-04D9D8A64A30}"/>
              </a:ext>
            </a:extLst>
          </p:cNvPr>
          <p:cNvGrpSpPr/>
          <p:nvPr/>
        </p:nvGrpSpPr>
        <p:grpSpPr>
          <a:xfrm>
            <a:off x="0" y="0"/>
            <a:ext cx="9760426" cy="5495331"/>
            <a:chOff x="0" y="0"/>
            <a:chExt cx="9760426" cy="549533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65A0406-78F5-4816-9D74-9F850428925B}"/>
                </a:ext>
              </a:extLst>
            </p:cNvPr>
            <p:cNvGrpSpPr/>
            <p:nvPr/>
          </p:nvGrpSpPr>
          <p:grpSpPr>
            <a:xfrm>
              <a:off x="0" y="0"/>
              <a:ext cx="9753600" cy="5486400"/>
              <a:chOff x="0" y="0"/>
              <a:chExt cx="9753600" cy="5486400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AFC7809-7A57-4E7C-B58D-03F08D41D22E}"/>
                  </a:ext>
                </a:extLst>
              </p:cNvPr>
              <p:cNvSpPr/>
              <p:nvPr/>
            </p:nvSpPr>
            <p:spPr>
              <a:xfrm>
                <a:off x="0" y="0"/>
                <a:ext cx="9753600" cy="5486400"/>
              </a:xfrm>
              <a:prstGeom prst="rect">
                <a:avLst/>
              </a:prstGeom>
              <a:solidFill>
                <a:srgbClr val="FFFF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AE48C4-5C0F-4B5A-98BF-1FF4B5783DC5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807412" y="198140"/>
                <a:chExt cx="8125177" cy="4186625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AA0BED7F-FE70-42F4-92D6-7718C385F03F}"/>
                    </a:ext>
                  </a:extLst>
                </p:cNvPr>
                <p:cNvGrpSpPr/>
                <p:nvPr/>
              </p:nvGrpSpPr>
              <p:grpSpPr>
                <a:xfrm>
                  <a:off x="807412" y="198140"/>
                  <a:ext cx="8125177" cy="4186625"/>
                  <a:chOff x="165727" y="190119"/>
                  <a:chExt cx="8125177" cy="4186625"/>
                </a:xfrm>
              </p:grpSpPr>
              <p:pic>
                <p:nvPicPr>
                  <p:cNvPr id="7" name="図 6">
                    <a:extLst>
                      <a:ext uri="{FF2B5EF4-FFF2-40B4-BE49-F238E27FC236}">
                        <a16:creationId xmlns:a16="http://schemas.microsoft.com/office/drawing/2014/main" id="{4C9B7F1E-6238-486F-9F75-2F5B1B7D0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8187" b="4970"/>
                  <a:stretch/>
                </p:blipFill>
                <p:spPr>
                  <a:xfrm>
                    <a:off x="165727" y="208803"/>
                    <a:ext cx="8111582" cy="4167941"/>
                  </a:xfrm>
                  <a:prstGeom prst="rect">
                    <a:avLst/>
                  </a:prstGeom>
                </p:spPr>
              </p:pic>
              <p:sp>
                <p:nvSpPr>
                  <p:cNvPr id="8" name="四角形: 角を丸くする 7">
                    <a:extLst>
                      <a:ext uri="{FF2B5EF4-FFF2-40B4-BE49-F238E27FC236}">
                        <a16:creationId xmlns:a16="http://schemas.microsoft.com/office/drawing/2014/main" id="{19E28925-D86E-4B73-8A2C-8387542252E1}"/>
                      </a:ext>
                    </a:extLst>
                  </p:cNvPr>
                  <p:cNvSpPr/>
                  <p:nvPr/>
                </p:nvSpPr>
                <p:spPr>
                  <a:xfrm>
                    <a:off x="192921" y="190119"/>
                    <a:ext cx="8097983" cy="4167942"/>
                  </a:xfrm>
                  <a:prstGeom prst="roundRect">
                    <a:avLst>
                      <a:gd name="adj" fmla="val 1573"/>
                    </a:avLst>
                  </a:prstGeom>
                  <a:noFill/>
                  <a:ln w="1270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836E9C6-4D35-4B96-8CD5-9F1018F27FAB}"/>
                    </a:ext>
                  </a:extLst>
                </p:cNvPr>
                <p:cNvSpPr/>
                <p:nvPr/>
              </p:nvSpPr>
              <p:spPr>
                <a:xfrm>
                  <a:off x="4663223" y="2207757"/>
                  <a:ext cx="72189" cy="120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F4AC070-A208-4776-BB36-A62D7BDA1876}"/>
                    </a:ext>
                  </a:extLst>
                </p:cNvPr>
                <p:cNvSpPr/>
                <p:nvPr/>
              </p:nvSpPr>
              <p:spPr>
                <a:xfrm>
                  <a:off x="4005496" y="2225543"/>
                  <a:ext cx="1836504" cy="289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6F7C06E-A01D-4205-85E2-7EB74F535305}"/>
                    </a:ext>
                  </a:extLst>
                </p:cNvPr>
                <p:cNvSpPr/>
                <p:nvPr/>
              </p:nvSpPr>
              <p:spPr>
                <a:xfrm>
                  <a:off x="1832000" y="2282111"/>
                  <a:ext cx="1459832" cy="300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12BA3BF-8F1B-4FAC-9C64-8B894D4270ED}"/>
                </a:ext>
              </a:extLst>
            </p:cNvPr>
            <p:cNvSpPr txBox="1"/>
            <p:nvPr/>
          </p:nvSpPr>
          <p:spPr>
            <a:xfrm>
              <a:off x="1370286" y="2232563"/>
              <a:ext cx="905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Hello!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3B3B5F70-BAF4-4EE0-9224-31F83C999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852" y="2582779"/>
              <a:ext cx="345288" cy="534426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B132318-7C34-461C-850E-A9ECA6ABB21E}"/>
                </a:ext>
              </a:extLst>
            </p:cNvPr>
            <p:cNvSpPr txBox="1"/>
            <p:nvPr/>
          </p:nvSpPr>
          <p:spPr>
            <a:xfrm>
              <a:off x="3604176" y="1677112"/>
              <a:ext cx="80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D63C903-5D9A-44E9-AF0E-D5B1080A74E4}"/>
                </a:ext>
              </a:extLst>
            </p:cNvPr>
            <p:cNvSpPr/>
            <p:nvPr/>
          </p:nvSpPr>
          <p:spPr>
            <a:xfrm>
              <a:off x="3273234" y="1916266"/>
              <a:ext cx="17819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Translate</a:t>
              </a:r>
              <a:endParaRPr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9664088-51B8-4EBE-A899-56B6C4CB58DE}"/>
                </a:ext>
              </a:extLst>
            </p:cNvPr>
            <p:cNvSpPr txBox="1"/>
            <p:nvPr/>
          </p:nvSpPr>
          <p:spPr>
            <a:xfrm>
              <a:off x="4297584" y="2721224"/>
              <a:ext cx="132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</a:t>
              </a:r>
              <a:r>
                <a:rPr kumimoji="1" lang="ja-JP" altLang="en-US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2400" b="1" i="1" dirty="0">
                  <a:solidFill>
                    <a:srgbClr val="FF43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4F90972-B0B7-4972-8263-D99DA2AE607B}"/>
                </a:ext>
              </a:extLst>
            </p:cNvPr>
            <p:cNvGrpSpPr/>
            <p:nvPr/>
          </p:nvGrpSpPr>
          <p:grpSpPr>
            <a:xfrm>
              <a:off x="6827" y="4564222"/>
              <a:ext cx="9753599" cy="914400"/>
              <a:chOff x="0" y="4572000"/>
              <a:chExt cx="9753599" cy="914400"/>
            </a:xfrm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013D7D9-A7A7-4A73-A25C-9328D5A1942A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75E3532-6BAA-4FF3-862B-58F65A3344C7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6E982F3-1B74-4814-A03F-BA8FB5CEAC3C}"/>
                </a:ext>
              </a:extLst>
            </p:cNvPr>
            <p:cNvSpPr/>
            <p:nvPr/>
          </p:nvSpPr>
          <p:spPr>
            <a:xfrm>
              <a:off x="6826" y="4655890"/>
              <a:ext cx="882406" cy="830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  <a:endParaRPr kumimoji="1" lang="en-US" altLang="ja-JP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13625C9-0D02-48CC-A100-2E051B0159E9}"/>
                </a:ext>
              </a:extLst>
            </p:cNvPr>
            <p:cNvSpPr txBox="1"/>
            <p:nvPr/>
          </p:nvSpPr>
          <p:spPr>
            <a:xfrm>
              <a:off x="2994688" y="4602779"/>
              <a:ext cx="642303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“Translate”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「翻訳」をクリックします。</a:t>
              </a:r>
              <a:endPara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91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ED1F1B8-6E16-4009-AAD2-1E0D32B64074}"/>
              </a:ext>
            </a:extLst>
          </p:cNvPr>
          <p:cNvGrpSpPr/>
          <p:nvPr/>
        </p:nvGrpSpPr>
        <p:grpSpPr>
          <a:xfrm>
            <a:off x="-3367" y="0"/>
            <a:ext cx="9756967" cy="5497306"/>
            <a:chOff x="-3367" y="0"/>
            <a:chExt cx="9756967" cy="549730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07412" y="198140"/>
              <a:ext cx="8125177" cy="4186625"/>
              <a:chOff x="807412" y="198140"/>
              <a:chExt cx="8125177" cy="4186625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AA0BED7F-FE70-42F4-92D6-7718C385F03F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165727" y="190119"/>
                <a:chExt cx="8125177" cy="4186625"/>
              </a:xfrm>
            </p:grpSpPr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4C9B7F1E-6238-486F-9F75-2F5B1B7D0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8187" b="4970"/>
                <a:stretch/>
              </p:blipFill>
              <p:spPr>
                <a:xfrm>
                  <a:off x="165727" y="208803"/>
                  <a:ext cx="8111582" cy="4167941"/>
                </a:xfrm>
                <a:prstGeom prst="rect">
                  <a:avLst/>
                </a:prstGeom>
              </p:spPr>
            </p:pic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192921" y="190119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21A5C73-C99F-438F-8B64-9E14AED9816B}"/>
                </a:ext>
              </a:extLst>
            </p:cNvPr>
            <p:cNvSpPr/>
            <p:nvPr/>
          </p:nvSpPr>
          <p:spPr>
            <a:xfrm>
              <a:off x="1062948" y="465720"/>
              <a:ext cx="7569201" cy="28987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1143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F3D9341-1FF0-4465-A55A-C0B0D8650B0A}"/>
                </a:ext>
              </a:extLst>
            </p:cNvPr>
            <p:cNvSpPr/>
            <p:nvPr/>
          </p:nvSpPr>
          <p:spPr>
            <a:xfrm>
              <a:off x="1437663" y="1270000"/>
              <a:ext cx="3225560" cy="768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28D85DE-CA52-4DA1-A072-245B55584761}"/>
                </a:ext>
              </a:extLst>
            </p:cNvPr>
            <p:cNvSpPr/>
            <p:nvPr/>
          </p:nvSpPr>
          <p:spPr>
            <a:xfrm>
              <a:off x="4968023" y="1270000"/>
              <a:ext cx="3271303" cy="768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B1946A1D-FE69-4CA6-A093-C435DB238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21" t="10926" r="70521" b="85555"/>
            <a:stretch/>
          </p:blipFill>
          <p:spPr>
            <a:xfrm>
              <a:off x="2382164" y="715922"/>
              <a:ext cx="1041756" cy="520878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9513FE1F-9610-4B75-8383-116F148D8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375" t="11852" r="27292" b="85555"/>
            <a:stretch/>
          </p:blipFill>
          <p:spPr>
            <a:xfrm>
              <a:off x="6193858" y="822958"/>
              <a:ext cx="945924" cy="413842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46D25DB4-7FEC-45FF-971A-AE5803F02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962" t="30401" r="46615" b="65432"/>
            <a:stretch/>
          </p:blipFill>
          <p:spPr>
            <a:xfrm>
              <a:off x="4322996" y="2179203"/>
              <a:ext cx="1201504" cy="403576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D11FC77-48FF-48CC-96D5-D82C0F9178CE}"/>
                </a:ext>
              </a:extLst>
            </p:cNvPr>
            <p:cNvSpPr txBox="1"/>
            <p:nvPr/>
          </p:nvSpPr>
          <p:spPr>
            <a:xfrm>
              <a:off x="1509217" y="1342814"/>
              <a:ext cx="905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Hello!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F4175C8-22C2-476B-924C-9C87F1C79F99}"/>
                </a:ext>
              </a:extLst>
            </p:cNvPr>
            <p:cNvSpPr txBox="1"/>
            <p:nvPr/>
          </p:nvSpPr>
          <p:spPr>
            <a:xfrm>
              <a:off x="5071722" y="1342814"/>
              <a:ext cx="1303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こんにちは</a:t>
              </a:r>
              <a:r>
                <a:rPr kumimoji="1" lang="en-US" altLang="ja-JP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6E21D6E-0061-4033-A339-3A7011707DBE}"/>
                </a:ext>
              </a:extLst>
            </p:cNvPr>
            <p:cNvSpPr txBox="1"/>
            <p:nvPr/>
          </p:nvSpPr>
          <p:spPr>
            <a:xfrm>
              <a:off x="4511821" y="495553"/>
              <a:ext cx="104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00A34487-798D-4FBF-92C1-952A06462E22}"/>
                </a:ext>
              </a:extLst>
            </p:cNvPr>
            <p:cNvSpPr/>
            <p:nvPr/>
          </p:nvSpPr>
          <p:spPr>
            <a:xfrm>
              <a:off x="4157896" y="757196"/>
              <a:ext cx="16841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Translate</a:t>
              </a:r>
              <a:endParaRPr lang="ja-JP" altLang="en-US" dirty="0"/>
            </a:p>
          </p:txBody>
        </p: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55FCFA85-F62E-46C7-B868-2C1EB86CD1A8}"/>
                </a:ext>
              </a:extLst>
            </p:cNvPr>
            <p:cNvSpPr/>
            <p:nvPr/>
          </p:nvSpPr>
          <p:spPr>
            <a:xfrm>
              <a:off x="3773987" y="1062764"/>
              <a:ext cx="2016165" cy="149496"/>
            </a:xfrm>
            <a:prstGeom prst="rightArrow">
              <a:avLst/>
            </a:prstGeom>
            <a:solidFill>
              <a:srgbClr val="FE71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4314DB8C-A772-4BDD-B82A-29C4D909BA9F}"/>
                </a:ext>
              </a:extLst>
            </p:cNvPr>
            <p:cNvGrpSpPr/>
            <p:nvPr/>
          </p:nvGrpSpPr>
          <p:grpSpPr>
            <a:xfrm>
              <a:off x="1" y="4582906"/>
              <a:ext cx="9753599" cy="914400"/>
              <a:chOff x="0" y="4572000"/>
              <a:chExt cx="9753599" cy="914400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313ACC77-E89C-4097-A316-2CB080BBEE52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6C3F86C-B3B7-440E-A066-8A1FEB1BD30C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0BFFCAB-EFE0-4D85-9D20-5975D9B3FDFE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３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D993A37-3854-44AE-B3A6-2C8C4A7DF727}"/>
                </a:ext>
              </a:extLst>
            </p:cNvPr>
            <p:cNvSpPr txBox="1"/>
            <p:nvPr/>
          </p:nvSpPr>
          <p:spPr>
            <a:xfrm>
              <a:off x="3519547" y="4604754"/>
              <a:ext cx="387746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It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is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translated.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翻訳が表示されます。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5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1F05CC9-6881-4D6C-BFAD-F72CEA77CCAE}"/>
              </a:ext>
            </a:extLst>
          </p:cNvPr>
          <p:cNvGrpSpPr/>
          <p:nvPr/>
        </p:nvGrpSpPr>
        <p:grpSpPr>
          <a:xfrm>
            <a:off x="-3367" y="0"/>
            <a:ext cx="9756967" cy="5497306"/>
            <a:chOff x="-3367" y="0"/>
            <a:chExt cx="9756967" cy="549730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07412" y="198140"/>
              <a:ext cx="8125177" cy="4186625"/>
              <a:chOff x="807412" y="198140"/>
              <a:chExt cx="8125177" cy="4186625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AA0BED7F-FE70-42F4-92D6-7718C385F03F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165727" y="190119"/>
                <a:chExt cx="8125177" cy="4186625"/>
              </a:xfrm>
            </p:grpSpPr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4C9B7F1E-6238-486F-9F75-2F5B1B7D0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8187" b="4970"/>
                <a:stretch/>
              </p:blipFill>
              <p:spPr>
                <a:xfrm>
                  <a:off x="165727" y="208803"/>
                  <a:ext cx="8111582" cy="4167941"/>
                </a:xfrm>
                <a:prstGeom prst="rect">
                  <a:avLst/>
                </a:prstGeom>
              </p:spPr>
            </p:pic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192921" y="190119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21A5C73-C99F-438F-8B64-9E14AED9816B}"/>
                </a:ext>
              </a:extLst>
            </p:cNvPr>
            <p:cNvSpPr/>
            <p:nvPr/>
          </p:nvSpPr>
          <p:spPr>
            <a:xfrm>
              <a:off x="1062948" y="465720"/>
              <a:ext cx="7569201" cy="28987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1143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F3D9341-1FF0-4465-A55A-C0B0D8650B0A}"/>
                </a:ext>
              </a:extLst>
            </p:cNvPr>
            <p:cNvSpPr/>
            <p:nvPr/>
          </p:nvSpPr>
          <p:spPr>
            <a:xfrm>
              <a:off x="1437663" y="1270000"/>
              <a:ext cx="3225560" cy="768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28D85DE-CA52-4DA1-A072-245B55584761}"/>
                </a:ext>
              </a:extLst>
            </p:cNvPr>
            <p:cNvSpPr/>
            <p:nvPr/>
          </p:nvSpPr>
          <p:spPr>
            <a:xfrm>
              <a:off x="4968023" y="1270000"/>
              <a:ext cx="3271303" cy="768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B1946A1D-FE69-4CA6-A093-C435DB238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21" t="10926" r="70521" b="85555"/>
            <a:stretch/>
          </p:blipFill>
          <p:spPr>
            <a:xfrm>
              <a:off x="2382164" y="715922"/>
              <a:ext cx="1041756" cy="520878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9513FE1F-9610-4B75-8383-116F148D8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375" t="11852" r="27292" b="85555"/>
            <a:stretch/>
          </p:blipFill>
          <p:spPr>
            <a:xfrm>
              <a:off x="6193858" y="822958"/>
              <a:ext cx="945924" cy="413842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46D25DB4-7FEC-45FF-971A-AE5803F02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962" t="30401" r="46615" b="65432"/>
            <a:stretch/>
          </p:blipFill>
          <p:spPr>
            <a:xfrm>
              <a:off x="4322996" y="2179203"/>
              <a:ext cx="1201504" cy="403576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D11FC77-48FF-48CC-96D5-D82C0F9178CE}"/>
                </a:ext>
              </a:extLst>
            </p:cNvPr>
            <p:cNvSpPr txBox="1"/>
            <p:nvPr/>
          </p:nvSpPr>
          <p:spPr>
            <a:xfrm>
              <a:off x="1509217" y="1342814"/>
              <a:ext cx="905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Hello!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F4175C8-22C2-476B-924C-9C87F1C79F99}"/>
                </a:ext>
              </a:extLst>
            </p:cNvPr>
            <p:cNvSpPr txBox="1"/>
            <p:nvPr/>
          </p:nvSpPr>
          <p:spPr>
            <a:xfrm>
              <a:off x="5071722" y="1342814"/>
              <a:ext cx="1303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こんにちは</a:t>
              </a:r>
              <a:r>
                <a:rPr kumimoji="1" lang="en-US" altLang="ja-JP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4314DB8C-A772-4BDD-B82A-29C4D909BA9F}"/>
                </a:ext>
              </a:extLst>
            </p:cNvPr>
            <p:cNvGrpSpPr/>
            <p:nvPr/>
          </p:nvGrpSpPr>
          <p:grpSpPr>
            <a:xfrm>
              <a:off x="1" y="4582906"/>
              <a:ext cx="9753599" cy="914400"/>
              <a:chOff x="0" y="4572000"/>
              <a:chExt cx="9753599" cy="914400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313ACC77-E89C-4097-A316-2CB080BBEE52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6C3F86C-B3B7-440E-A066-8A1FEB1BD30C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0BFFCAB-EFE0-4D85-9D20-5975D9B3FDFE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４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779867A-8274-42AE-A15D-D869586716C9}"/>
                </a:ext>
              </a:extLst>
            </p:cNvPr>
            <p:cNvSpPr txBox="1"/>
            <p:nvPr/>
          </p:nvSpPr>
          <p:spPr>
            <a:xfrm>
              <a:off x="2308633" y="4582924"/>
              <a:ext cx="634225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You can rewrite sentences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here.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ここで文章を書き直すこともできます。</a:t>
              </a:r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E24101FB-3E0F-4E33-9943-91A0501D0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41569" y="1576941"/>
              <a:ext cx="712081" cy="71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770DA0F-FAE5-44A2-BA91-59EFFB5AA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82227" y="1610817"/>
              <a:ext cx="712081" cy="71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174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A295A58-8D21-419B-985A-51EF040BB368}"/>
              </a:ext>
            </a:extLst>
          </p:cNvPr>
          <p:cNvGrpSpPr/>
          <p:nvPr/>
        </p:nvGrpSpPr>
        <p:grpSpPr>
          <a:xfrm>
            <a:off x="-3367" y="0"/>
            <a:ext cx="9756967" cy="5486400"/>
            <a:chOff x="-3367" y="0"/>
            <a:chExt cx="9756967" cy="54864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65A0406-78F5-4816-9D74-9F850428925B}"/>
                </a:ext>
              </a:extLst>
            </p:cNvPr>
            <p:cNvGrpSpPr/>
            <p:nvPr/>
          </p:nvGrpSpPr>
          <p:grpSpPr>
            <a:xfrm>
              <a:off x="0" y="0"/>
              <a:ext cx="9753600" cy="5486400"/>
              <a:chOff x="0" y="0"/>
              <a:chExt cx="9753600" cy="5486400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AFC7809-7A57-4E7C-B58D-03F08D41D22E}"/>
                  </a:ext>
                </a:extLst>
              </p:cNvPr>
              <p:cNvSpPr/>
              <p:nvPr/>
            </p:nvSpPr>
            <p:spPr>
              <a:xfrm>
                <a:off x="0" y="0"/>
                <a:ext cx="9753600" cy="5486400"/>
              </a:xfrm>
              <a:prstGeom prst="rect">
                <a:avLst/>
              </a:prstGeom>
              <a:solidFill>
                <a:srgbClr val="FFFF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AE48C4-5C0F-4B5A-98BF-1FF4B5783DC5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807412" y="198140"/>
                <a:chExt cx="8125177" cy="4186625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AA0BED7F-FE70-42F4-92D6-7718C385F03F}"/>
                    </a:ext>
                  </a:extLst>
                </p:cNvPr>
                <p:cNvGrpSpPr/>
                <p:nvPr/>
              </p:nvGrpSpPr>
              <p:grpSpPr>
                <a:xfrm>
                  <a:off x="807412" y="198140"/>
                  <a:ext cx="8125177" cy="4186625"/>
                  <a:chOff x="165727" y="190119"/>
                  <a:chExt cx="8125177" cy="4186625"/>
                </a:xfrm>
              </p:grpSpPr>
              <p:pic>
                <p:nvPicPr>
                  <p:cNvPr id="7" name="図 6">
                    <a:extLst>
                      <a:ext uri="{FF2B5EF4-FFF2-40B4-BE49-F238E27FC236}">
                        <a16:creationId xmlns:a16="http://schemas.microsoft.com/office/drawing/2014/main" id="{4C9B7F1E-6238-486F-9F75-2F5B1B7D0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8187" b="4970"/>
                  <a:stretch/>
                </p:blipFill>
                <p:spPr>
                  <a:xfrm>
                    <a:off x="165727" y="208803"/>
                    <a:ext cx="8111582" cy="4167941"/>
                  </a:xfrm>
                  <a:prstGeom prst="rect">
                    <a:avLst/>
                  </a:prstGeom>
                </p:spPr>
              </p:pic>
              <p:sp>
                <p:nvSpPr>
                  <p:cNvPr id="8" name="四角形: 角を丸くする 7">
                    <a:extLst>
                      <a:ext uri="{FF2B5EF4-FFF2-40B4-BE49-F238E27FC236}">
                        <a16:creationId xmlns:a16="http://schemas.microsoft.com/office/drawing/2014/main" id="{19E28925-D86E-4B73-8A2C-8387542252E1}"/>
                      </a:ext>
                    </a:extLst>
                  </p:cNvPr>
                  <p:cNvSpPr/>
                  <p:nvPr/>
                </p:nvSpPr>
                <p:spPr>
                  <a:xfrm>
                    <a:off x="192921" y="190119"/>
                    <a:ext cx="8097983" cy="4167942"/>
                  </a:xfrm>
                  <a:prstGeom prst="roundRect">
                    <a:avLst>
                      <a:gd name="adj" fmla="val 1573"/>
                    </a:avLst>
                  </a:prstGeom>
                  <a:noFill/>
                  <a:ln w="1270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836E9C6-4D35-4B96-8CD5-9F1018F27FAB}"/>
                    </a:ext>
                  </a:extLst>
                </p:cNvPr>
                <p:cNvSpPr/>
                <p:nvPr/>
              </p:nvSpPr>
              <p:spPr>
                <a:xfrm>
                  <a:off x="4663223" y="2207757"/>
                  <a:ext cx="72189" cy="120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F4AC070-A208-4776-BB36-A62D7BDA1876}"/>
                    </a:ext>
                  </a:extLst>
                </p:cNvPr>
                <p:cNvSpPr/>
                <p:nvPr/>
              </p:nvSpPr>
              <p:spPr>
                <a:xfrm>
                  <a:off x="4005496" y="2225543"/>
                  <a:ext cx="1836504" cy="289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6F7C06E-A01D-4205-85E2-7EB74F535305}"/>
                    </a:ext>
                  </a:extLst>
                </p:cNvPr>
                <p:cNvSpPr/>
                <p:nvPr/>
              </p:nvSpPr>
              <p:spPr>
                <a:xfrm>
                  <a:off x="1832000" y="2282111"/>
                  <a:ext cx="1459832" cy="300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21A5C73-C99F-438F-8B64-9E14AED9816B}"/>
                </a:ext>
              </a:extLst>
            </p:cNvPr>
            <p:cNvSpPr/>
            <p:nvPr/>
          </p:nvSpPr>
          <p:spPr>
            <a:xfrm>
              <a:off x="1078602" y="454036"/>
              <a:ext cx="7569201" cy="28987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1143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F3D9341-1FF0-4465-A55A-C0B0D8650B0A}"/>
                </a:ext>
              </a:extLst>
            </p:cNvPr>
            <p:cNvSpPr/>
            <p:nvPr/>
          </p:nvSpPr>
          <p:spPr>
            <a:xfrm>
              <a:off x="1437663" y="1270000"/>
              <a:ext cx="3225560" cy="768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28D85DE-CA52-4DA1-A072-245B55584761}"/>
                </a:ext>
              </a:extLst>
            </p:cNvPr>
            <p:cNvSpPr/>
            <p:nvPr/>
          </p:nvSpPr>
          <p:spPr>
            <a:xfrm>
              <a:off x="4968023" y="1270000"/>
              <a:ext cx="3271303" cy="768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B1946A1D-FE69-4CA6-A093-C435DB238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21" t="10926" r="70521" b="85555"/>
            <a:stretch/>
          </p:blipFill>
          <p:spPr>
            <a:xfrm>
              <a:off x="2382164" y="715922"/>
              <a:ext cx="1041756" cy="520878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9513FE1F-9610-4B75-8383-116F148D8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375" t="11852" r="27292" b="85555"/>
            <a:stretch/>
          </p:blipFill>
          <p:spPr>
            <a:xfrm>
              <a:off x="6193858" y="822958"/>
              <a:ext cx="945924" cy="413842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46D25DB4-7FEC-45FF-971A-AE5803F02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962" t="30401" r="46615" b="65432"/>
            <a:stretch/>
          </p:blipFill>
          <p:spPr>
            <a:xfrm>
              <a:off x="4322996" y="2179203"/>
              <a:ext cx="1201504" cy="403576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D11FC77-48FF-48CC-96D5-D82C0F9178CE}"/>
                </a:ext>
              </a:extLst>
            </p:cNvPr>
            <p:cNvSpPr txBox="1"/>
            <p:nvPr/>
          </p:nvSpPr>
          <p:spPr>
            <a:xfrm>
              <a:off x="1509217" y="1342814"/>
              <a:ext cx="905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Hello!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F4175C8-22C2-476B-924C-9C87F1C79F99}"/>
                </a:ext>
              </a:extLst>
            </p:cNvPr>
            <p:cNvSpPr txBox="1"/>
            <p:nvPr/>
          </p:nvSpPr>
          <p:spPr>
            <a:xfrm>
              <a:off x="5071722" y="1342814"/>
              <a:ext cx="1303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こんにちは</a:t>
              </a:r>
              <a:r>
                <a:rPr kumimoji="1" lang="en-US" altLang="ja-JP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BC969FD-F272-4B4D-B969-B6329D61E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735" y="2513706"/>
              <a:ext cx="345288" cy="534426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1808D39-771C-4BF0-B4F3-AAE507A8083D}"/>
                </a:ext>
              </a:extLst>
            </p:cNvPr>
            <p:cNvSpPr txBox="1"/>
            <p:nvPr/>
          </p:nvSpPr>
          <p:spPr>
            <a:xfrm>
              <a:off x="5054925" y="2669643"/>
              <a:ext cx="132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</a:t>
              </a:r>
              <a:r>
                <a:rPr kumimoji="1" lang="ja-JP" altLang="en-US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2400" b="1" i="1" dirty="0">
                  <a:solidFill>
                    <a:srgbClr val="FF43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E4D60EA2-AC62-4A5E-AF49-AF6D85344072}"/>
                </a:ext>
              </a:extLst>
            </p:cNvPr>
            <p:cNvSpPr txBox="1"/>
            <p:nvPr/>
          </p:nvSpPr>
          <p:spPr>
            <a:xfrm>
              <a:off x="3632059" y="2131740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Post</a:t>
              </a:r>
              <a:endParaRPr kumimoji="1" lang="ja-JP" altLang="en-US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20988312-016E-4612-A383-E767DA959678}"/>
                </a:ext>
              </a:extLst>
            </p:cNvPr>
            <p:cNvSpPr txBox="1"/>
            <p:nvPr/>
          </p:nvSpPr>
          <p:spPr>
            <a:xfrm>
              <a:off x="3661345" y="2459842"/>
              <a:ext cx="80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</a:t>
              </a: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BB79E4A3-7495-4F42-91B6-37D7A96F1351}"/>
                </a:ext>
              </a:extLst>
            </p:cNvPr>
            <p:cNvGrpSpPr/>
            <p:nvPr/>
          </p:nvGrpSpPr>
          <p:grpSpPr>
            <a:xfrm>
              <a:off x="0" y="4572000"/>
              <a:ext cx="9753599" cy="914400"/>
              <a:chOff x="0" y="4572000"/>
              <a:chExt cx="9753599" cy="914400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BC4BC0C-0A17-47A9-B34B-CA7F805053C1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4014374-569F-44DA-A764-58230DD5B311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8425153-02C1-4F4B-AC93-571A09CC4094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63B53A0-C878-4078-975F-1FE702E746CD}"/>
                </a:ext>
              </a:extLst>
            </p:cNvPr>
            <p:cNvSpPr txBox="1"/>
            <p:nvPr/>
          </p:nvSpPr>
          <p:spPr>
            <a:xfrm>
              <a:off x="3850253" y="4582924"/>
              <a:ext cx="30341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post.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投稿します。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09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289DD93-E6F4-4B15-ABC5-5927007912C2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65A0406-78F5-4816-9D74-9F850428925B}"/>
                </a:ext>
              </a:extLst>
            </p:cNvPr>
            <p:cNvGrpSpPr/>
            <p:nvPr/>
          </p:nvGrpSpPr>
          <p:grpSpPr>
            <a:xfrm>
              <a:off x="0" y="0"/>
              <a:ext cx="9753600" cy="5486400"/>
              <a:chOff x="0" y="0"/>
              <a:chExt cx="9753600" cy="5486400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AFC7809-7A57-4E7C-B58D-03F08D41D22E}"/>
                  </a:ext>
                </a:extLst>
              </p:cNvPr>
              <p:cNvSpPr/>
              <p:nvPr/>
            </p:nvSpPr>
            <p:spPr>
              <a:xfrm>
                <a:off x="0" y="0"/>
                <a:ext cx="9753600" cy="5486400"/>
              </a:xfrm>
              <a:prstGeom prst="rect">
                <a:avLst/>
              </a:prstGeom>
              <a:solidFill>
                <a:srgbClr val="FFFF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AE48C4-5C0F-4B5A-98BF-1FF4B5783DC5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807412" y="198140"/>
                <a:chExt cx="8125177" cy="4186625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AA0BED7F-FE70-42F4-92D6-7718C385F03F}"/>
                    </a:ext>
                  </a:extLst>
                </p:cNvPr>
                <p:cNvGrpSpPr/>
                <p:nvPr/>
              </p:nvGrpSpPr>
              <p:grpSpPr>
                <a:xfrm>
                  <a:off x="807412" y="198140"/>
                  <a:ext cx="8125177" cy="4186625"/>
                  <a:chOff x="165727" y="190119"/>
                  <a:chExt cx="8125177" cy="4186625"/>
                </a:xfrm>
              </p:grpSpPr>
              <p:pic>
                <p:nvPicPr>
                  <p:cNvPr id="7" name="図 6">
                    <a:extLst>
                      <a:ext uri="{FF2B5EF4-FFF2-40B4-BE49-F238E27FC236}">
                        <a16:creationId xmlns:a16="http://schemas.microsoft.com/office/drawing/2014/main" id="{4C9B7F1E-6238-486F-9F75-2F5B1B7D0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8187" b="4970"/>
                  <a:stretch/>
                </p:blipFill>
                <p:spPr>
                  <a:xfrm>
                    <a:off x="165727" y="208803"/>
                    <a:ext cx="8111582" cy="4167941"/>
                  </a:xfrm>
                  <a:prstGeom prst="rect">
                    <a:avLst/>
                  </a:prstGeom>
                </p:spPr>
              </p:pic>
              <p:sp>
                <p:nvSpPr>
                  <p:cNvPr id="8" name="四角形: 角を丸くする 7">
                    <a:extLst>
                      <a:ext uri="{FF2B5EF4-FFF2-40B4-BE49-F238E27FC236}">
                        <a16:creationId xmlns:a16="http://schemas.microsoft.com/office/drawing/2014/main" id="{19E28925-D86E-4B73-8A2C-8387542252E1}"/>
                      </a:ext>
                    </a:extLst>
                  </p:cNvPr>
                  <p:cNvSpPr/>
                  <p:nvPr/>
                </p:nvSpPr>
                <p:spPr>
                  <a:xfrm>
                    <a:off x="192921" y="190119"/>
                    <a:ext cx="8097983" cy="4167942"/>
                  </a:xfrm>
                  <a:prstGeom prst="roundRect">
                    <a:avLst>
                      <a:gd name="adj" fmla="val 1573"/>
                    </a:avLst>
                  </a:prstGeom>
                  <a:noFill/>
                  <a:ln w="1270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836E9C6-4D35-4B96-8CD5-9F1018F27FAB}"/>
                    </a:ext>
                  </a:extLst>
                </p:cNvPr>
                <p:cNvSpPr/>
                <p:nvPr/>
              </p:nvSpPr>
              <p:spPr>
                <a:xfrm>
                  <a:off x="4663223" y="2207757"/>
                  <a:ext cx="72189" cy="120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F4AC070-A208-4776-BB36-A62D7BDA1876}"/>
                    </a:ext>
                  </a:extLst>
                </p:cNvPr>
                <p:cNvSpPr/>
                <p:nvPr/>
              </p:nvSpPr>
              <p:spPr>
                <a:xfrm>
                  <a:off x="4005496" y="2225543"/>
                  <a:ext cx="1836504" cy="289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6F7C06E-A01D-4205-85E2-7EB74F535305}"/>
                    </a:ext>
                  </a:extLst>
                </p:cNvPr>
                <p:cNvSpPr/>
                <p:nvPr/>
              </p:nvSpPr>
              <p:spPr>
                <a:xfrm>
                  <a:off x="1832000" y="2282111"/>
                  <a:ext cx="1459832" cy="300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12BA3BF-8F1B-4FAC-9C64-8B894D4270ED}"/>
                </a:ext>
              </a:extLst>
            </p:cNvPr>
            <p:cNvSpPr txBox="1"/>
            <p:nvPr/>
          </p:nvSpPr>
          <p:spPr>
            <a:xfrm>
              <a:off x="1370286" y="2232563"/>
              <a:ext cx="905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Hello!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871D9F-2647-404A-8262-3A6B903CDF99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C2AD7D0-71EC-4393-A74C-C9FDB1DECB96}"/>
                </a:ext>
              </a:extLst>
            </p:cNvPr>
            <p:cNvSpPr/>
            <p:nvPr/>
          </p:nvSpPr>
          <p:spPr>
            <a:xfrm>
              <a:off x="25267" y="4593848"/>
              <a:ext cx="889231" cy="870704"/>
            </a:xfrm>
            <a:prstGeom prst="rect">
              <a:avLst/>
            </a:prstGeom>
            <a:noFill/>
            <a:ln w="57150">
              <a:solidFill>
                <a:srgbClr val="66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66BFBF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08C84C9-82BD-4E40-9EFB-C616EADEFAF2}"/>
                </a:ext>
              </a:extLst>
            </p:cNvPr>
            <p:cNvSpPr/>
            <p:nvPr/>
          </p:nvSpPr>
          <p:spPr>
            <a:xfrm>
              <a:off x="50535" y="4647330"/>
              <a:ext cx="838697" cy="839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srgbClr val="66BF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１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FA7E246-A327-4FBA-BC54-E6297462B0D1}"/>
                </a:ext>
              </a:extLst>
            </p:cNvPr>
            <p:cNvSpPr txBox="1"/>
            <p:nvPr/>
          </p:nvSpPr>
          <p:spPr>
            <a:xfrm>
              <a:off x="1520068" y="4593848"/>
              <a:ext cx="76026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You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can write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in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English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and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Japanese 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英語と日本語の両方を書き込むこともできます。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7CB83EF-6F44-41F7-B7FC-4F4BB949C0C2}"/>
                </a:ext>
              </a:extLst>
            </p:cNvPr>
            <p:cNvSpPr txBox="1"/>
            <p:nvPr/>
          </p:nvSpPr>
          <p:spPr>
            <a:xfrm>
              <a:off x="4047478" y="2259614"/>
              <a:ext cx="1303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こんにちは</a:t>
              </a:r>
              <a:r>
                <a:rPr kumimoji="1" lang="en-US" altLang="ja-JP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93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70459E8-3BC9-4482-A38B-8F5FF5B569A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65A0406-78F5-4816-9D74-9F850428925B}"/>
                </a:ext>
              </a:extLst>
            </p:cNvPr>
            <p:cNvGrpSpPr/>
            <p:nvPr/>
          </p:nvGrpSpPr>
          <p:grpSpPr>
            <a:xfrm>
              <a:off x="0" y="0"/>
              <a:ext cx="9753600" cy="5486400"/>
              <a:chOff x="0" y="0"/>
              <a:chExt cx="9753600" cy="5486400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AFC7809-7A57-4E7C-B58D-03F08D41D22E}"/>
                  </a:ext>
                </a:extLst>
              </p:cNvPr>
              <p:cNvSpPr/>
              <p:nvPr/>
            </p:nvSpPr>
            <p:spPr>
              <a:xfrm>
                <a:off x="0" y="0"/>
                <a:ext cx="9753600" cy="5486400"/>
              </a:xfrm>
              <a:prstGeom prst="rect">
                <a:avLst/>
              </a:prstGeom>
              <a:solidFill>
                <a:srgbClr val="FFFF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AE48C4-5C0F-4B5A-98BF-1FF4B5783DC5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807412" y="198140"/>
                <a:chExt cx="8125177" cy="4186625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AA0BED7F-FE70-42F4-92D6-7718C385F03F}"/>
                    </a:ext>
                  </a:extLst>
                </p:cNvPr>
                <p:cNvGrpSpPr/>
                <p:nvPr/>
              </p:nvGrpSpPr>
              <p:grpSpPr>
                <a:xfrm>
                  <a:off x="807412" y="198140"/>
                  <a:ext cx="8125177" cy="4186625"/>
                  <a:chOff x="165727" y="190119"/>
                  <a:chExt cx="8125177" cy="4186625"/>
                </a:xfrm>
              </p:grpSpPr>
              <p:pic>
                <p:nvPicPr>
                  <p:cNvPr id="7" name="図 6">
                    <a:extLst>
                      <a:ext uri="{FF2B5EF4-FFF2-40B4-BE49-F238E27FC236}">
                        <a16:creationId xmlns:a16="http://schemas.microsoft.com/office/drawing/2014/main" id="{4C9B7F1E-6238-486F-9F75-2F5B1B7D0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8187" b="4970"/>
                  <a:stretch/>
                </p:blipFill>
                <p:spPr>
                  <a:xfrm>
                    <a:off x="165727" y="208803"/>
                    <a:ext cx="8111582" cy="4167941"/>
                  </a:xfrm>
                  <a:prstGeom prst="rect">
                    <a:avLst/>
                  </a:prstGeom>
                </p:spPr>
              </p:pic>
              <p:sp>
                <p:nvSpPr>
                  <p:cNvPr id="8" name="四角形: 角を丸くする 7">
                    <a:extLst>
                      <a:ext uri="{FF2B5EF4-FFF2-40B4-BE49-F238E27FC236}">
                        <a16:creationId xmlns:a16="http://schemas.microsoft.com/office/drawing/2014/main" id="{19E28925-D86E-4B73-8A2C-8387542252E1}"/>
                      </a:ext>
                    </a:extLst>
                  </p:cNvPr>
                  <p:cNvSpPr/>
                  <p:nvPr/>
                </p:nvSpPr>
                <p:spPr>
                  <a:xfrm>
                    <a:off x="192921" y="190119"/>
                    <a:ext cx="8097983" cy="4167942"/>
                  </a:xfrm>
                  <a:prstGeom prst="roundRect">
                    <a:avLst>
                      <a:gd name="adj" fmla="val 1573"/>
                    </a:avLst>
                  </a:prstGeom>
                  <a:noFill/>
                  <a:ln w="1270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836E9C6-4D35-4B96-8CD5-9F1018F27FAB}"/>
                    </a:ext>
                  </a:extLst>
                </p:cNvPr>
                <p:cNvSpPr/>
                <p:nvPr/>
              </p:nvSpPr>
              <p:spPr>
                <a:xfrm>
                  <a:off x="4663223" y="2207757"/>
                  <a:ext cx="72189" cy="120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F4AC070-A208-4776-BB36-A62D7BDA1876}"/>
                    </a:ext>
                  </a:extLst>
                </p:cNvPr>
                <p:cNvSpPr/>
                <p:nvPr/>
              </p:nvSpPr>
              <p:spPr>
                <a:xfrm>
                  <a:off x="4005496" y="2225543"/>
                  <a:ext cx="1836504" cy="289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6F7C06E-A01D-4205-85E2-7EB74F535305}"/>
                    </a:ext>
                  </a:extLst>
                </p:cNvPr>
                <p:cNvSpPr/>
                <p:nvPr/>
              </p:nvSpPr>
              <p:spPr>
                <a:xfrm>
                  <a:off x="1832000" y="2282111"/>
                  <a:ext cx="1459832" cy="300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12BA3BF-8F1B-4FAC-9C64-8B894D4270ED}"/>
                </a:ext>
              </a:extLst>
            </p:cNvPr>
            <p:cNvSpPr txBox="1"/>
            <p:nvPr/>
          </p:nvSpPr>
          <p:spPr>
            <a:xfrm>
              <a:off x="1370286" y="2232563"/>
              <a:ext cx="905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Hello!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871D9F-2647-404A-8262-3A6B903CDF99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C2AD7D0-71EC-4393-A74C-C9FDB1DECB96}"/>
                </a:ext>
              </a:extLst>
            </p:cNvPr>
            <p:cNvSpPr/>
            <p:nvPr/>
          </p:nvSpPr>
          <p:spPr>
            <a:xfrm>
              <a:off x="25267" y="4593848"/>
              <a:ext cx="889231" cy="870704"/>
            </a:xfrm>
            <a:prstGeom prst="rect">
              <a:avLst/>
            </a:prstGeom>
            <a:noFill/>
            <a:ln w="57150">
              <a:solidFill>
                <a:srgbClr val="66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66BFBF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08C84C9-82BD-4E40-9EFB-C616EADEFAF2}"/>
                </a:ext>
              </a:extLst>
            </p:cNvPr>
            <p:cNvSpPr/>
            <p:nvPr/>
          </p:nvSpPr>
          <p:spPr>
            <a:xfrm>
              <a:off x="50535" y="4647330"/>
              <a:ext cx="838697" cy="839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srgbClr val="66BF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7CB83EF-6F44-41F7-B7FC-4F4BB949C0C2}"/>
                </a:ext>
              </a:extLst>
            </p:cNvPr>
            <p:cNvSpPr txBox="1"/>
            <p:nvPr/>
          </p:nvSpPr>
          <p:spPr>
            <a:xfrm>
              <a:off x="4047478" y="2259614"/>
              <a:ext cx="1303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こんにちは</a:t>
              </a:r>
              <a:r>
                <a:rPr kumimoji="1" lang="en-US" altLang="ja-JP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7D68BA66-6F59-4E13-9EAE-E755A267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208" y="2984269"/>
              <a:ext cx="345288" cy="534426"/>
            </a:xfrm>
            <a:prstGeom prst="rect">
              <a:avLst/>
            </a:prstGeom>
          </p:spPr>
        </p:pic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9DE5709-5059-4C72-8E21-7572ED5DA548}"/>
                </a:ext>
              </a:extLst>
            </p:cNvPr>
            <p:cNvSpPr txBox="1"/>
            <p:nvPr/>
          </p:nvSpPr>
          <p:spPr>
            <a:xfrm>
              <a:off x="4240466" y="3083577"/>
              <a:ext cx="1313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effectLst>
                    <a:glow rad="114300">
                      <a:schemeClr val="bg1"/>
                    </a:glow>
                  </a:effectLst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 </a:t>
              </a:r>
              <a:r>
                <a:rPr kumimoji="1" lang="en-US" altLang="ja-JP" sz="2400" b="1" i="1" dirty="0">
                  <a:solidFill>
                    <a:srgbClr val="FF4343"/>
                  </a:solidFill>
                  <a:effectLst>
                    <a:glow rad="114300">
                      <a:schemeClr val="bg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10443EC-3F05-4203-8791-D89D2E486C1F}"/>
                </a:ext>
              </a:extLst>
            </p:cNvPr>
            <p:cNvSpPr txBox="1"/>
            <p:nvPr/>
          </p:nvSpPr>
          <p:spPr>
            <a:xfrm>
              <a:off x="4868051" y="2835112"/>
              <a:ext cx="80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AA46C5E0-7DBA-44D0-B21A-0EE7A3D00133}"/>
                </a:ext>
              </a:extLst>
            </p:cNvPr>
            <p:cNvSpPr txBox="1"/>
            <p:nvPr/>
          </p:nvSpPr>
          <p:spPr>
            <a:xfrm>
              <a:off x="4231761" y="2799603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Post</a:t>
              </a:r>
              <a:endParaRPr kumimoji="1" lang="ja-JP" altLang="en-US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9097DF0-BD25-4118-9CF4-5160640E1528}"/>
                </a:ext>
              </a:extLst>
            </p:cNvPr>
            <p:cNvSpPr txBox="1"/>
            <p:nvPr/>
          </p:nvSpPr>
          <p:spPr>
            <a:xfrm>
              <a:off x="3850253" y="4582924"/>
              <a:ext cx="30341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post.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投稿します。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67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174A3A-451E-4E4D-942C-345959397DE2}"/>
              </a:ext>
            </a:extLst>
          </p:cNvPr>
          <p:cNvSpPr txBox="1"/>
          <p:nvPr/>
        </p:nvSpPr>
        <p:spPr>
          <a:xfrm>
            <a:off x="3281680" y="2229545"/>
            <a:ext cx="428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ダイレクトメッセージ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156273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13E6EB6-9669-4064-8E08-9D3B60C3D53F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65A0406-78F5-4816-9D74-9F850428925B}"/>
                </a:ext>
              </a:extLst>
            </p:cNvPr>
            <p:cNvGrpSpPr/>
            <p:nvPr/>
          </p:nvGrpSpPr>
          <p:grpSpPr>
            <a:xfrm>
              <a:off x="0" y="0"/>
              <a:ext cx="9753600" cy="5486400"/>
              <a:chOff x="0" y="0"/>
              <a:chExt cx="9753600" cy="5486400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AFC7809-7A57-4E7C-B58D-03F08D41D22E}"/>
                  </a:ext>
                </a:extLst>
              </p:cNvPr>
              <p:cNvSpPr/>
              <p:nvPr/>
            </p:nvSpPr>
            <p:spPr>
              <a:xfrm>
                <a:off x="0" y="0"/>
                <a:ext cx="9753600" cy="5486400"/>
              </a:xfrm>
              <a:prstGeom prst="rect">
                <a:avLst/>
              </a:prstGeom>
              <a:solidFill>
                <a:srgbClr val="FFFF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AE48C4-5C0F-4B5A-98BF-1FF4B5783DC5}"/>
                  </a:ext>
                </a:extLst>
              </p:cNvPr>
              <p:cNvGrpSpPr/>
              <p:nvPr/>
            </p:nvGrpSpPr>
            <p:grpSpPr>
              <a:xfrm>
                <a:off x="834606" y="198140"/>
                <a:ext cx="8097983" cy="4167942"/>
                <a:chOff x="834606" y="198140"/>
                <a:chExt cx="8097983" cy="4167942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836E9C6-4D35-4B96-8CD5-9F1018F27FAB}"/>
                    </a:ext>
                  </a:extLst>
                </p:cNvPr>
                <p:cNvSpPr/>
                <p:nvPr/>
              </p:nvSpPr>
              <p:spPr>
                <a:xfrm>
                  <a:off x="4663223" y="2207757"/>
                  <a:ext cx="72189" cy="120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F4AC070-A208-4776-BB36-A62D7BDA1876}"/>
                    </a:ext>
                  </a:extLst>
                </p:cNvPr>
                <p:cNvSpPr/>
                <p:nvPr/>
              </p:nvSpPr>
              <p:spPr>
                <a:xfrm>
                  <a:off x="4005496" y="2225543"/>
                  <a:ext cx="1836504" cy="289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6F7C06E-A01D-4205-85E2-7EB74F535305}"/>
                    </a:ext>
                  </a:extLst>
                </p:cNvPr>
                <p:cNvSpPr/>
                <p:nvPr/>
              </p:nvSpPr>
              <p:spPr>
                <a:xfrm>
                  <a:off x="1832000" y="2282111"/>
                  <a:ext cx="1459832" cy="300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834606" y="198140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CBC7FDF3-FED9-45B3-84C8-FB3C5A0B03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292" r="9584" b="10253"/>
            <a:stretch/>
          </p:blipFill>
          <p:spPr>
            <a:xfrm>
              <a:off x="899998" y="267290"/>
              <a:ext cx="7967198" cy="4037420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B5F8E57D-EDC6-4FE9-BE67-B4CFFF18B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972" y="2137786"/>
              <a:ext cx="345288" cy="534426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D3570CF-BD9A-473E-924B-47DB004AF5E5}"/>
                </a:ext>
              </a:extLst>
            </p:cNvPr>
            <p:cNvSpPr txBox="1"/>
            <p:nvPr/>
          </p:nvSpPr>
          <p:spPr>
            <a:xfrm>
              <a:off x="899998" y="2706787"/>
              <a:ext cx="1246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</a:t>
              </a:r>
              <a:r>
                <a:rPr kumimoji="1" lang="ja-JP" altLang="en-US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2400" b="1" i="1" dirty="0">
                  <a:solidFill>
                    <a:srgbClr val="FF43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F738A3B-145D-40EB-8198-1AAB19333C81}"/>
                </a:ext>
              </a:extLst>
            </p:cNvPr>
            <p:cNvSpPr txBox="1"/>
            <p:nvPr/>
          </p:nvSpPr>
          <p:spPr>
            <a:xfrm>
              <a:off x="2195015" y="1706861"/>
              <a:ext cx="2193633" cy="369332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effectLst>
                    <a:glow rad="127000">
                      <a:schemeClr val="bg1"/>
                    </a:glow>
                  </a:effectLst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Direct</a:t>
              </a:r>
              <a:r>
                <a:rPr kumimoji="1" lang="ja-JP" altLang="en-US" i="1" dirty="0">
                  <a:solidFill>
                    <a:srgbClr val="FF4343"/>
                  </a:solidFill>
                  <a:effectLst>
                    <a:glow rad="127000">
                      <a:schemeClr val="bg1"/>
                    </a:glow>
                  </a:effectLst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i="1" dirty="0">
                  <a:solidFill>
                    <a:srgbClr val="FF4343"/>
                  </a:solidFill>
                  <a:effectLst>
                    <a:glow rad="127000">
                      <a:schemeClr val="bg1"/>
                    </a:glow>
                  </a:effectLst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Message</a:t>
              </a:r>
              <a:endParaRPr kumimoji="1" lang="ja-JP" altLang="en-US" i="1" dirty="0">
                <a:solidFill>
                  <a:srgbClr val="FF4343"/>
                </a:solidFill>
                <a:effectLst>
                  <a:glow rad="127000">
                    <a:schemeClr val="bg1"/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0E6B000-F48E-4382-A25B-E24DE8FF0DC8}"/>
                </a:ext>
              </a:extLst>
            </p:cNvPr>
            <p:cNvSpPr txBox="1"/>
            <p:nvPr/>
          </p:nvSpPr>
          <p:spPr>
            <a:xfrm>
              <a:off x="2090499" y="2017619"/>
              <a:ext cx="2427709" cy="338554"/>
            </a:xfrm>
            <a:prstGeom prst="rect">
              <a:avLst/>
            </a:prstGeom>
            <a:noFill/>
            <a:effectLst>
              <a:glow rad="1905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effectLst>
                    <a:glow rad="165100">
                      <a:schemeClr val="bg1"/>
                    </a:glow>
                  </a:effectLst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ダイレクトメッセージ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244BA96B-AC04-4D7F-A8D2-77BC5BA55604}"/>
                </a:ext>
              </a:extLst>
            </p:cNvPr>
            <p:cNvGrpSpPr/>
            <p:nvPr/>
          </p:nvGrpSpPr>
          <p:grpSpPr>
            <a:xfrm>
              <a:off x="0" y="4572000"/>
              <a:ext cx="9753599" cy="914400"/>
              <a:chOff x="0" y="4572000"/>
              <a:chExt cx="9753599" cy="91440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06F6D62-8EE4-445B-B50C-BEFF146202B7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7D0D42F-EB6F-4BE8-B920-A459E3C00AF6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3CFCF99-31A0-4843-92BD-7B571E816D9E}"/>
                </a:ext>
              </a:extLst>
            </p:cNvPr>
            <p:cNvSpPr txBox="1"/>
            <p:nvPr/>
          </p:nvSpPr>
          <p:spPr>
            <a:xfrm>
              <a:off x="2399426" y="4593848"/>
              <a:ext cx="63898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You can send direct messages.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ダイレクトメッセージが送れます。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2B75E5F-14FD-4753-BA48-788CA1568118}"/>
                </a:ext>
              </a:extLst>
            </p:cNvPr>
            <p:cNvSpPr/>
            <p:nvPr/>
          </p:nvSpPr>
          <p:spPr>
            <a:xfrm>
              <a:off x="41065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89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48B2E60-B434-4226-AF7B-BA643547351D}"/>
              </a:ext>
            </a:extLst>
          </p:cNvPr>
          <p:cNvGrpSpPr/>
          <p:nvPr/>
        </p:nvGrpSpPr>
        <p:grpSpPr>
          <a:xfrm>
            <a:off x="-3367" y="0"/>
            <a:ext cx="9756967" cy="5486400"/>
            <a:chOff x="-3367" y="0"/>
            <a:chExt cx="9756967" cy="54864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65A0406-78F5-4816-9D74-9F850428925B}"/>
                </a:ext>
              </a:extLst>
            </p:cNvPr>
            <p:cNvGrpSpPr/>
            <p:nvPr/>
          </p:nvGrpSpPr>
          <p:grpSpPr>
            <a:xfrm>
              <a:off x="0" y="0"/>
              <a:ext cx="9753600" cy="5486400"/>
              <a:chOff x="0" y="0"/>
              <a:chExt cx="9753600" cy="5486400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AFC7809-7A57-4E7C-B58D-03F08D41D22E}"/>
                  </a:ext>
                </a:extLst>
              </p:cNvPr>
              <p:cNvSpPr/>
              <p:nvPr/>
            </p:nvSpPr>
            <p:spPr>
              <a:xfrm>
                <a:off x="0" y="0"/>
                <a:ext cx="9753600" cy="5486400"/>
              </a:xfrm>
              <a:prstGeom prst="rect">
                <a:avLst/>
              </a:prstGeom>
              <a:solidFill>
                <a:srgbClr val="FFFF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AE48C4-5C0F-4B5A-98BF-1FF4B5783DC5}"/>
                  </a:ext>
                </a:extLst>
              </p:cNvPr>
              <p:cNvGrpSpPr/>
              <p:nvPr/>
            </p:nvGrpSpPr>
            <p:grpSpPr>
              <a:xfrm>
                <a:off x="834606" y="198140"/>
                <a:ext cx="8097983" cy="4167942"/>
                <a:chOff x="834606" y="198140"/>
                <a:chExt cx="8097983" cy="4167942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836E9C6-4D35-4B96-8CD5-9F1018F27FAB}"/>
                    </a:ext>
                  </a:extLst>
                </p:cNvPr>
                <p:cNvSpPr/>
                <p:nvPr/>
              </p:nvSpPr>
              <p:spPr>
                <a:xfrm>
                  <a:off x="4663223" y="2207757"/>
                  <a:ext cx="72189" cy="120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F4AC070-A208-4776-BB36-A62D7BDA1876}"/>
                    </a:ext>
                  </a:extLst>
                </p:cNvPr>
                <p:cNvSpPr/>
                <p:nvPr/>
              </p:nvSpPr>
              <p:spPr>
                <a:xfrm>
                  <a:off x="4005496" y="2225543"/>
                  <a:ext cx="1836504" cy="289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6F7C06E-A01D-4205-85E2-7EB74F535305}"/>
                    </a:ext>
                  </a:extLst>
                </p:cNvPr>
                <p:cNvSpPr/>
                <p:nvPr/>
              </p:nvSpPr>
              <p:spPr>
                <a:xfrm>
                  <a:off x="1832000" y="2282111"/>
                  <a:ext cx="1459832" cy="300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834606" y="198140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B3B0FAB0-8D87-4D27-8887-75A39D73D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79" r="28559" b="27624"/>
            <a:stretch/>
          </p:blipFill>
          <p:spPr>
            <a:xfrm>
              <a:off x="888971" y="248759"/>
              <a:ext cx="7989251" cy="4038310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7F7CD85-F239-47F6-987E-AE52F1DA89FF}"/>
                </a:ext>
              </a:extLst>
            </p:cNvPr>
            <p:cNvSpPr txBox="1"/>
            <p:nvPr/>
          </p:nvSpPr>
          <p:spPr>
            <a:xfrm>
              <a:off x="1324855" y="2432445"/>
              <a:ext cx="1966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Please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me!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A9E9976E-D5F3-4AF8-A3C2-59EB3F3B7724}"/>
                </a:ext>
              </a:extLst>
            </p:cNvPr>
            <p:cNvGrpSpPr/>
            <p:nvPr/>
          </p:nvGrpSpPr>
          <p:grpSpPr>
            <a:xfrm>
              <a:off x="0" y="4572000"/>
              <a:ext cx="9753599" cy="914400"/>
              <a:chOff x="0" y="4572000"/>
              <a:chExt cx="9753599" cy="914400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B01BD50-52F1-4C76-A9E3-F4FBC338DCA3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3A6C78C5-3A50-46BC-B689-F14DF6C62465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736175E-5B58-4753-8406-4603584999F6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B331F71-CE70-4DF4-8717-A63AF6BAFACA}"/>
                </a:ext>
              </a:extLst>
            </p:cNvPr>
            <p:cNvSpPr txBox="1"/>
            <p:nvPr/>
          </p:nvSpPr>
          <p:spPr>
            <a:xfrm>
              <a:off x="1114018" y="4582924"/>
              <a:ext cx="841479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Write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in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English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for non-Japanese speakers.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英語が苦手な方は日本語で書き込みをします。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96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16FC8C2-68D9-442B-AEB2-853100FC3FC7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F758F2C-DDEB-4675-9CE8-730DA91842D2}"/>
                </a:ext>
              </a:extLst>
            </p:cNvPr>
            <p:cNvGrpSpPr/>
            <p:nvPr/>
          </p:nvGrpSpPr>
          <p:grpSpPr>
            <a:xfrm>
              <a:off x="791788" y="265091"/>
              <a:ext cx="8170023" cy="4167942"/>
              <a:chOff x="755768" y="202029"/>
              <a:chExt cx="8170023" cy="4167942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B6E72824-111E-4C85-BA77-60EB5A5EE0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333" r="1151" b="4825"/>
              <a:stretch/>
            </p:blipFill>
            <p:spPr>
              <a:xfrm>
                <a:off x="755768" y="238459"/>
                <a:ext cx="8170023" cy="4131512"/>
              </a:xfrm>
              <a:prstGeom prst="rect">
                <a:avLst/>
              </a:prstGeom>
            </p:spPr>
          </p:pic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791787" y="202029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197F94-7691-4CE3-85ED-93A7D35A8793}"/>
                </a:ext>
              </a:extLst>
            </p:cNvPr>
            <p:cNvSpPr txBox="1"/>
            <p:nvPr/>
          </p:nvSpPr>
          <p:spPr>
            <a:xfrm>
              <a:off x="1351464" y="2059502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F66C183-D116-4B02-8594-12087D3F9D06}"/>
                </a:ext>
              </a:extLst>
            </p:cNvPr>
            <p:cNvSpPr txBox="1"/>
            <p:nvPr/>
          </p:nvSpPr>
          <p:spPr>
            <a:xfrm>
              <a:off x="1442904" y="2600085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Way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5EE6201-CE62-4666-95BB-FB92A7A5F703}"/>
                </a:ext>
              </a:extLst>
            </p:cNvPr>
            <p:cNvSpPr txBox="1"/>
            <p:nvPr/>
          </p:nvSpPr>
          <p:spPr>
            <a:xfrm>
              <a:off x="1442904" y="3101060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Can you tell me how to get to Mt. Fuji?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B93CA162-670E-4AAF-97A9-FECF2D85F830}"/>
                </a:ext>
              </a:extLst>
            </p:cNvPr>
            <p:cNvGrpSpPr/>
            <p:nvPr/>
          </p:nvGrpSpPr>
          <p:grpSpPr>
            <a:xfrm>
              <a:off x="0" y="4572000"/>
              <a:ext cx="9753599" cy="914400"/>
              <a:chOff x="0" y="4572000"/>
              <a:chExt cx="9753599" cy="9144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F89482CA-70A6-4FB1-92F1-551C2E06DA7D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D1AB7CE-6526-40D1-AE55-725FFAE4E6D3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7582059-8E82-4642-97B2-A6F0C2B1AC69}"/>
                </a:ext>
              </a:extLst>
            </p:cNvPr>
            <p:cNvSpPr txBox="1"/>
            <p:nvPr/>
          </p:nvSpPr>
          <p:spPr>
            <a:xfrm>
              <a:off x="53722" y="4655403"/>
              <a:ext cx="781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１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09B4704-ECF5-4F3B-96A1-ADF00D9C7A96}"/>
                </a:ext>
              </a:extLst>
            </p:cNvPr>
            <p:cNvSpPr txBox="1"/>
            <p:nvPr/>
          </p:nvSpPr>
          <p:spPr>
            <a:xfrm>
              <a:off x="1180618" y="4521171"/>
              <a:ext cx="841479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Write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in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English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for non-Japanese speakers.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英語が苦手な方は日本語で書き込みをします。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03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263B505-B1BA-435C-9386-CE83E22FED5A}"/>
              </a:ext>
            </a:extLst>
          </p:cNvPr>
          <p:cNvGrpSpPr/>
          <p:nvPr/>
        </p:nvGrpSpPr>
        <p:grpSpPr>
          <a:xfrm>
            <a:off x="-3367" y="0"/>
            <a:ext cx="9756967" cy="5495331"/>
            <a:chOff x="-3367" y="0"/>
            <a:chExt cx="9756967" cy="549533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B3B0FAB0-8D87-4D27-8887-75A39D73D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79" r="28559" b="27624"/>
            <a:stretch/>
          </p:blipFill>
          <p:spPr>
            <a:xfrm>
              <a:off x="888971" y="248759"/>
              <a:ext cx="7989251" cy="4038310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7F7CD85-F239-47F6-987E-AE52F1DA89FF}"/>
                </a:ext>
              </a:extLst>
            </p:cNvPr>
            <p:cNvSpPr txBox="1"/>
            <p:nvPr/>
          </p:nvSpPr>
          <p:spPr>
            <a:xfrm>
              <a:off x="1324855" y="2432445"/>
              <a:ext cx="1966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Please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me!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0C38538-C501-41A6-A3DF-1795F609A88E}"/>
                </a:ext>
              </a:extLst>
            </p:cNvPr>
            <p:cNvSpPr txBox="1"/>
            <p:nvPr/>
          </p:nvSpPr>
          <p:spPr>
            <a:xfrm>
              <a:off x="5283249" y="3268784"/>
              <a:ext cx="132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</a:t>
              </a:r>
              <a:r>
                <a:rPr kumimoji="1" lang="ja-JP" altLang="en-US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2400" b="1" i="1" dirty="0">
                  <a:solidFill>
                    <a:srgbClr val="FF43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58CFBFC0-B521-4ED3-9B7C-9CD3D4F79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596" y="3056279"/>
              <a:ext cx="345288" cy="534426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2CB97FA-0580-4619-9168-DEA09AF2667C}"/>
                </a:ext>
              </a:extLst>
            </p:cNvPr>
            <p:cNvSpPr/>
            <p:nvPr/>
          </p:nvSpPr>
          <p:spPr>
            <a:xfrm>
              <a:off x="4234861" y="2201036"/>
              <a:ext cx="18365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Translate</a:t>
              </a:r>
              <a:endParaRPr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14F8DF9-3454-4AD0-8DE2-109E9E9FDEC7}"/>
                </a:ext>
              </a:extLst>
            </p:cNvPr>
            <p:cNvSpPr/>
            <p:nvPr/>
          </p:nvSpPr>
          <p:spPr>
            <a:xfrm>
              <a:off x="4553634" y="1913411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ja-JP" altLang="en-US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01BD50-52F1-4C76-A9E3-F4FBC338DCA3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A6C78C5-3A50-46BC-B689-F14DF6C62465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736175E-5B58-4753-8406-4603584999F6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３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42020CC-6BA4-4616-996D-738CAC903BB5}"/>
                </a:ext>
              </a:extLst>
            </p:cNvPr>
            <p:cNvSpPr txBox="1"/>
            <p:nvPr/>
          </p:nvSpPr>
          <p:spPr>
            <a:xfrm>
              <a:off x="2994688" y="4602779"/>
              <a:ext cx="642303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“Translate”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「翻訳」をクリックします。</a:t>
              </a:r>
              <a:endPara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19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D72D064-6B89-4A7C-985D-34CF504B44DF}"/>
              </a:ext>
            </a:extLst>
          </p:cNvPr>
          <p:cNvGrpSpPr/>
          <p:nvPr/>
        </p:nvGrpSpPr>
        <p:grpSpPr>
          <a:xfrm>
            <a:off x="-3367" y="0"/>
            <a:ext cx="9756967" cy="5486400"/>
            <a:chOff x="-3367" y="0"/>
            <a:chExt cx="9756967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B3B0FAB0-8D87-4D27-8887-75A39D73D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79" r="28559" b="27624"/>
            <a:stretch/>
          </p:blipFill>
          <p:spPr>
            <a:xfrm>
              <a:off x="888971" y="248759"/>
              <a:ext cx="7989251" cy="4038310"/>
            </a:xfrm>
            <a:prstGeom prst="rect">
              <a:avLst/>
            </a:prstGeom>
          </p:spPr>
        </p:pic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7DC49FA-FD14-4650-8CE8-F6056FE61202}"/>
                </a:ext>
              </a:extLst>
            </p:cNvPr>
            <p:cNvSpPr/>
            <p:nvPr/>
          </p:nvSpPr>
          <p:spPr>
            <a:xfrm>
              <a:off x="1092199" y="708497"/>
              <a:ext cx="7569201" cy="31099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A779BA-F1AE-4D1D-A25C-9C851023422E}"/>
                </a:ext>
              </a:extLst>
            </p:cNvPr>
            <p:cNvSpPr/>
            <p:nvPr/>
          </p:nvSpPr>
          <p:spPr>
            <a:xfrm>
              <a:off x="1451260" y="1622977"/>
              <a:ext cx="3225560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93C00CC-3EC2-408C-B84C-741C86013BE9}"/>
                </a:ext>
              </a:extLst>
            </p:cNvPr>
            <p:cNvSpPr/>
            <p:nvPr/>
          </p:nvSpPr>
          <p:spPr>
            <a:xfrm>
              <a:off x="4981620" y="1622977"/>
              <a:ext cx="3271303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08B7E2C2-D767-4F4A-B3B8-C5E518D23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21" t="10926" r="70521" b="85555"/>
            <a:stretch/>
          </p:blipFill>
          <p:spPr>
            <a:xfrm>
              <a:off x="2395761" y="1049831"/>
              <a:ext cx="1041756" cy="53880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554CFB80-F905-4E34-AAD8-A5A6D32BF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375" t="11852" r="27292" b="85555"/>
            <a:stretch/>
          </p:blipFill>
          <p:spPr>
            <a:xfrm>
              <a:off x="6207455" y="1160551"/>
              <a:ext cx="945924" cy="428084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BB3396C-157C-4FF4-B545-625461197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962" t="30401" r="46615" b="65432"/>
            <a:stretch/>
          </p:blipFill>
          <p:spPr>
            <a:xfrm>
              <a:off x="4336593" y="2563469"/>
              <a:ext cx="1201504" cy="417464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7F7CD85-F239-47F6-987E-AE52F1DA89FF}"/>
                </a:ext>
              </a:extLst>
            </p:cNvPr>
            <p:cNvSpPr txBox="1"/>
            <p:nvPr/>
          </p:nvSpPr>
          <p:spPr>
            <a:xfrm>
              <a:off x="1560358" y="1727963"/>
              <a:ext cx="1966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Please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me!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41DAC63-B5B5-446D-8609-24B07CA79AF9}"/>
                </a:ext>
              </a:extLst>
            </p:cNvPr>
            <p:cNvSpPr txBox="1"/>
            <p:nvPr/>
          </p:nvSpPr>
          <p:spPr>
            <a:xfrm>
              <a:off x="5080484" y="1710118"/>
              <a:ext cx="2841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電話をしてください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75AF045-65BD-40C0-9F4F-1E6EB4D4A4F8}"/>
                </a:ext>
              </a:extLst>
            </p:cNvPr>
            <p:cNvSpPr txBox="1"/>
            <p:nvPr/>
          </p:nvSpPr>
          <p:spPr>
            <a:xfrm>
              <a:off x="4492853" y="735319"/>
              <a:ext cx="104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</a:t>
              </a: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AEC4AA56-2897-447B-A610-9F414487DBCA}"/>
                </a:ext>
              </a:extLst>
            </p:cNvPr>
            <p:cNvSpPr/>
            <p:nvPr/>
          </p:nvSpPr>
          <p:spPr>
            <a:xfrm>
              <a:off x="4106048" y="961255"/>
              <a:ext cx="16841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Translate</a:t>
              </a:r>
              <a:endParaRPr lang="ja-JP" altLang="en-US" dirty="0"/>
            </a:p>
          </p:txBody>
        </p:sp>
        <p:sp>
          <p:nvSpPr>
            <p:cNvPr id="42" name="矢印: 右 41">
              <a:extLst>
                <a:ext uri="{FF2B5EF4-FFF2-40B4-BE49-F238E27FC236}">
                  <a16:creationId xmlns:a16="http://schemas.microsoft.com/office/drawing/2014/main" id="{D82A7FDA-890E-42B1-9586-DF87BA7B1DC6}"/>
                </a:ext>
              </a:extLst>
            </p:cNvPr>
            <p:cNvSpPr/>
            <p:nvPr/>
          </p:nvSpPr>
          <p:spPr>
            <a:xfrm>
              <a:off x="3773987" y="1293338"/>
              <a:ext cx="2016165" cy="149496"/>
            </a:xfrm>
            <a:prstGeom prst="rightArrow">
              <a:avLst/>
            </a:prstGeom>
            <a:solidFill>
              <a:srgbClr val="FE71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166AA66-0D9E-4201-9C5E-DB5791D7FE9F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C9AED3E-8FB3-4D66-AE05-73380D7EF2A9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97863BF-EAD6-4833-9204-6EFA17FCBA21}"/>
                </a:ext>
              </a:extLst>
            </p:cNvPr>
            <p:cNvSpPr txBox="1"/>
            <p:nvPr/>
          </p:nvSpPr>
          <p:spPr>
            <a:xfrm>
              <a:off x="3437517" y="4564222"/>
              <a:ext cx="387746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It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is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translated.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翻訳が表示されます。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3876124-0239-4AF7-B975-634A73D8C577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54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053077D-A485-401F-8043-020752A8D64F}"/>
              </a:ext>
            </a:extLst>
          </p:cNvPr>
          <p:cNvGrpSpPr/>
          <p:nvPr/>
        </p:nvGrpSpPr>
        <p:grpSpPr>
          <a:xfrm>
            <a:off x="-3367" y="0"/>
            <a:ext cx="9756967" cy="5486400"/>
            <a:chOff x="-3367" y="0"/>
            <a:chExt cx="9756967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B3B0FAB0-8D87-4D27-8887-75A39D73D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79" r="28559" b="27624"/>
            <a:stretch/>
          </p:blipFill>
          <p:spPr>
            <a:xfrm>
              <a:off x="888971" y="248759"/>
              <a:ext cx="7989251" cy="4038310"/>
            </a:xfrm>
            <a:prstGeom prst="rect">
              <a:avLst/>
            </a:prstGeom>
          </p:spPr>
        </p:pic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7DC49FA-FD14-4650-8CE8-F6056FE61202}"/>
                </a:ext>
              </a:extLst>
            </p:cNvPr>
            <p:cNvSpPr/>
            <p:nvPr/>
          </p:nvSpPr>
          <p:spPr>
            <a:xfrm>
              <a:off x="1092199" y="708497"/>
              <a:ext cx="7569201" cy="31099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A779BA-F1AE-4D1D-A25C-9C851023422E}"/>
                </a:ext>
              </a:extLst>
            </p:cNvPr>
            <p:cNvSpPr/>
            <p:nvPr/>
          </p:nvSpPr>
          <p:spPr>
            <a:xfrm>
              <a:off x="1451260" y="1622977"/>
              <a:ext cx="3225560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93C00CC-3EC2-408C-B84C-741C86013BE9}"/>
                </a:ext>
              </a:extLst>
            </p:cNvPr>
            <p:cNvSpPr/>
            <p:nvPr/>
          </p:nvSpPr>
          <p:spPr>
            <a:xfrm>
              <a:off x="4981620" y="1622977"/>
              <a:ext cx="3271303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08B7E2C2-D767-4F4A-B3B8-C5E518D23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21" t="10926" r="70521" b="85555"/>
            <a:stretch/>
          </p:blipFill>
          <p:spPr>
            <a:xfrm>
              <a:off x="2395761" y="1049831"/>
              <a:ext cx="1041756" cy="53880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554CFB80-F905-4E34-AAD8-A5A6D32BF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375" t="11852" r="27292" b="85555"/>
            <a:stretch/>
          </p:blipFill>
          <p:spPr>
            <a:xfrm>
              <a:off x="6207455" y="1160551"/>
              <a:ext cx="945924" cy="428084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BB3396C-157C-4FF4-B545-625461197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962" t="30401" r="46615" b="65432"/>
            <a:stretch/>
          </p:blipFill>
          <p:spPr>
            <a:xfrm>
              <a:off x="4336593" y="2563469"/>
              <a:ext cx="1201504" cy="417464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7F7CD85-F239-47F6-987E-AE52F1DA89FF}"/>
                </a:ext>
              </a:extLst>
            </p:cNvPr>
            <p:cNvSpPr txBox="1"/>
            <p:nvPr/>
          </p:nvSpPr>
          <p:spPr>
            <a:xfrm>
              <a:off x="1560358" y="1727963"/>
              <a:ext cx="1966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Please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me!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41DAC63-B5B5-446D-8609-24B07CA79AF9}"/>
                </a:ext>
              </a:extLst>
            </p:cNvPr>
            <p:cNvSpPr txBox="1"/>
            <p:nvPr/>
          </p:nvSpPr>
          <p:spPr>
            <a:xfrm>
              <a:off x="5080484" y="1710118"/>
              <a:ext cx="2841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電話をしてください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166AA66-0D9E-4201-9C5E-DB5791D7FE9F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C9AED3E-8FB3-4D66-AE05-73380D7EF2A9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3876124-0239-4AF7-B975-634A73D8C577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５</a:t>
              </a:r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B890938-5203-4768-8102-AF909DC3C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74982" y="2259824"/>
              <a:ext cx="712081" cy="71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E5D2BFE1-4813-4AFE-8ACD-7FD3078E0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61890" y="2153008"/>
              <a:ext cx="712081" cy="71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46D025C-67AE-42E2-A06F-EC85304D0C35}"/>
                </a:ext>
              </a:extLst>
            </p:cNvPr>
            <p:cNvSpPr txBox="1"/>
            <p:nvPr/>
          </p:nvSpPr>
          <p:spPr>
            <a:xfrm>
              <a:off x="2308633" y="4582924"/>
              <a:ext cx="634225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You can rewrite sentences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here.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ここで文章を書き直すこともできます。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0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890CEFD-9F12-454E-BE62-9172205EC8DE}"/>
              </a:ext>
            </a:extLst>
          </p:cNvPr>
          <p:cNvGrpSpPr/>
          <p:nvPr/>
        </p:nvGrpSpPr>
        <p:grpSpPr>
          <a:xfrm>
            <a:off x="-3367" y="0"/>
            <a:ext cx="9756967" cy="5486400"/>
            <a:chOff x="-3367" y="0"/>
            <a:chExt cx="9756967" cy="54864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65A0406-78F5-4816-9D74-9F850428925B}"/>
                </a:ext>
              </a:extLst>
            </p:cNvPr>
            <p:cNvGrpSpPr/>
            <p:nvPr/>
          </p:nvGrpSpPr>
          <p:grpSpPr>
            <a:xfrm>
              <a:off x="0" y="0"/>
              <a:ext cx="9753600" cy="5486400"/>
              <a:chOff x="0" y="0"/>
              <a:chExt cx="9753600" cy="5486400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AFC7809-7A57-4E7C-B58D-03F08D41D22E}"/>
                  </a:ext>
                </a:extLst>
              </p:cNvPr>
              <p:cNvSpPr/>
              <p:nvPr/>
            </p:nvSpPr>
            <p:spPr>
              <a:xfrm>
                <a:off x="0" y="0"/>
                <a:ext cx="9753600" cy="5486400"/>
              </a:xfrm>
              <a:prstGeom prst="rect">
                <a:avLst/>
              </a:prstGeom>
              <a:solidFill>
                <a:srgbClr val="FFFF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AE48C4-5C0F-4B5A-98BF-1FF4B5783DC5}"/>
                  </a:ext>
                </a:extLst>
              </p:cNvPr>
              <p:cNvGrpSpPr/>
              <p:nvPr/>
            </p:nvGrpSpPr>
            <p:grpSpPr>
              <a:xfrm>
                <a:off x="834606" y="198140"/>
                <a:ext cx="8097983" cy="4167942"/>
                <a:chOff x="834606" y="198140"/>
                <a:chExt cx="8097983" cy="4167942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836E9C6-4D35-4B96-8CD5-9F1018F27FAB}"/>
                    </a:ext>
                  </a:extLst>
                </p:cNvPr>
                <p:cNvSpPr/>
                <p:nvPr/>
              </p:nvSpPr>
              <p:spPr>
                <a:xfrm>
                  <a:off x="4663223" y="2207757"/>
                  <a:ext cx="72189" cy="120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F4AC070-A208-4776-BB36-A62D7BDA1876}"/>
                    </a:ext>
                  </a:extLst>
                </p:cNvPr>
                <p:cNvSpPr/>
                <p:nvPr/>
              </p:nvSpPr>
              <p:spPr>
                <a:xfrm>
                  <a:off x="4005496" y="2225543"/>
                  <a:ext cx="1836504" cy="289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6F7C06E-A01D-4205-85E2-7EB74F535305}"/>
                    </a:ext>
                  </a:extLst>
                </p:cNvPr>
                <p:cNvSpPr/>
                <p:nvPr/>
              </p:nvSpPr>
              <p:spPr>
                <a:xfrm>
                  <a:off x="1832000" y="2282111"/>
                  <a:ext cx="1459832" cy="300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834606" y="198140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B3B0FAB0-8D87-4D27-8887-75A39D73D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79" r="28559" b="27624"/>
            <a:stretch/>
          </p:blipFill>
          <p:spPr>
            <a:xfrm>
              <a:off x="888971" y="248759"/>
              <a:ext cx="7989251" cy="4038310"/>
            </a:xfrm>
            <a:prstGeom prst="rect">
              <a:avLst/>
            </a:prstGeom>
          </p:spPr>
        </p:pic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7DC49FA-FD14-4650-8CE8-F6056FE61202}"/>
                </a:ext>
              </a:extLst>
            </p:cNvPr>
            <p:cNvSpPr/>
            <p:nvPr/>
          </p:nvSpPr>
          <p:spPr>
            <a:xfrm>
              <a:off x="1092199" y="708497"/>
              <a:ext cx="7569201" cy="31099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A779BA-F1AE-4D1D-A25C-9C851023422E}"/>
                </a:ext>
              </a:extLst>
            </p:cNvPr>
            <p:cNvSpPr/>
            <p:nvPr/>
          </p:nvSpPr>
          <p:spPr>
            <a:xfrm>
              <a:off x="1451260" y="1622977"/>
              <a:ext cx="3225560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93C00CC-3EC2-408C-B84C-741C86013BE9}"/>
                </a:ext>
              </a:extLst>
            </p:cNvPr>
            <p:cNvSpPr/>
            <p:nvPr/>
          </p:nvSpPr>
          <p:spPr>
            <a:xfrm>
              <a:off x="4981620" y="1622977"/>
              <a:ext cx="3271303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08B7E2C2-D767-4F4A-B3B8-C5E518D23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21" t="10926" r="70521" b="85555"/>
            <a:stretch/>
          </p:blipFill>
          <p:spPr>
            <a:xfrm>
              <a:off x="2395761" y="1049831"/>
              <a:ext cx="1041756" cy="53880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554CFB80-F905-4E34-AAD8-A5A6D32BF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375" t="11852" r="27292" b="85555"/>
            <a:stretch/>
          </p:blipFill>
          <p:spPr>
            <a:xfrm>
              <a:off x="6207455" y="1160551"/>
              <a:ext cx="945924" cy="428084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BB3396C-157C-4FF4-B545-625461197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962" t="30401" r="46615" b="65432"/>
            <a:stretch/>
          </p:blipFill>
          <p:spPr>
            <a:xfrm>
              <a:off x="4336593" y="2563469"/>
              <a:ext cx="1201504" cy="417464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7F7CD85-F239-47F6-987E-AE52F1DA89FF}"/>
                </a:ext>
              </a:extLst>
            </p:cNvPr>
            <p:cNvSpPr txBox="1"/>
            <p:nvPr/>
          </p:nvSpPr>
          <p:spPr>
            <a:xfrm>
              <a:off x="1560358" y="1727963"/>
              <a:ext cx="1966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Please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me!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41DAC63-B5B5-446D-8609-24B07CA79AF9}"/>
                </a:ext>
              </a:extLst>
            </p:cNvPr>
            <p:cNvSpPr txBox="1"/>
            <p:nvPr/>
          </p:nvSpPr>
          <p:spPr>
            <a:xfrm>
              <a:off x="5080484" y="1710118"/>
              <a:ext cx="2841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電話をしてください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E1A21C9B-1CE2-4828-A8FD-812076447778}"/>
                </a:ext>
              </a:extLst>
            </p:cNvPr>
            <p:cNvGrpSpPr/>
            <p:nvPr/>
          </p:nvGrpSpPr>
          <p:grpSpPr>
            <a:xfrm>
              <a:off x="0" y="4572000"/>
              <a:ext cx="9753599" cy="914400"/>
              <a:chOff x="0" y="4572000"/>
              <a:chExt cx="9753599" cy="914400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C166AA66-0D9E-4201-9C5E-DB5791D7FE9F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3C9AED3E-8FB3-4D66-AE05-73380D7EF2A9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3876124-0239-4AF7-B975-634A73D8C577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６</a:t>
              </a:r>
            </a:p>
          </p:txBody>
        </p:sp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3A1429D4-4A54-42DC-8B90-B3CF5B33F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332" y="2909483"/>
              <a:ext cx="345288" cy="552817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31C0536-609B-43D0-A811-2570A2C0374E}"/>
                </a:ext>
              </a:extLst>
            </p:cNvPr>
            <p:cNvSpPr txBox="1"/>
            <p:nvPr/>
          </p:nvSpPr>
          <p:spPr>
            <a:xfrm>
              <a:off x="5068522" y="3070786"/>
              <a:ext cx="1320474" cy="477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</a:t>
              </a:r>
              <a:r>
                <a:rPr kumimoji="1" lang="ja-JP" altLang="en-US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2400" b="1" i="1" dirty="0">
                  <a:solidFill>
                    <a:srgbClr val="FF43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F36B791-CE93-4D3B-BF20-ABDCD698A4BB}"/>
                </a:ext>
              </a:extLst>
            </p:cNvPr>
            <p:cNvSpPr txBox="1"/>
            <p:nvPr/>
          </p:nvSpPr>
          <p:spPr>
            <a:xfrm>
              <a:off x="3645656" y="2514372"/>
              <a:ext cx="802640" cy="382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Post</a:t>
              </a:r>
              <a:endParaRPr kumimoji="1" lang="ja-JP" altLang="en-US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B86DD6A-6275-4F8E-A188-65060088B401}"/>
                </a:ext>
              </a:extLst>
            </p:cNvPr>
            <p:cNvSpPr txBox="1"/>
            <p:nvPr/>
          </p:nvSpPr>
          <p:spPr>
            <a:xfrm>
              <a:off x="3674942" y="2853765"/>
              <a:ext cx="802640" cy="35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FA75D64-6AF3-4DC5-9E4D-4BF1B5ACC799}"/>
                </a:ext>
              </a:extLst>
            </p:cNvPr>
            <p:cNvSpPr txBox="1"/>
            <p:nvPr/>
          </p:nvSpPr>
          <p:spPr>
            <a:xfrm>
              <a:off x="3850253" y="4582924"/>
              <a:ext cx="30341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post.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投稿します。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186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0723511-BFCC-4433-B9C2-8C449F1B1C0C}"/>
              </a:ext>
            </a:extLst>
          </p:cNvPr>
          <p:cNvGrpSpPr/>
          <p:nvPr/>
        </p:nvGrpSpPr>
        <p:grpSpPr>
          <a:xfrm>
            <a:off x="-3367" y="0"/>
            <a:ext cx="9756967" cy="5486400"/>
            <a:chOff x="-3367" y="0"/>
            <a:chExt cx="9756967" cy="54864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65A0406-78F5-4816-9D74-9F850428925B}"/>
                </a:ext>
              </a:extLst>
            </p:cNvPr>
            <p:cNvGrpSpPr/>
            <p:nvPr/>
          </p:nvGrpSpPr>
          <p:grpSpPr>
            <a:xfrm>
              <a:off x="0" y="0"/>
              <a:ext cx="9753600" cy="5486400"/>
              <a:chOff x="0" y="0"/>
              <a:chExt cx="9753600" cy="5486400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AFC7809-7A57-4E7C-B58D-03F08D41D22E}"/>
                  </a:ext>
                </a:extLst>
              </p:cNvPr>
              <p:cNvSpPr/>
              <p:nvPr/>
            </p:nvSpPr>
            <p:spPr>
              <a:xfrm>
                <a:off x="0" y="0"/>
                <a:ext cx="9753600" cy="5486400"/>
              </a:xfrm>
              <a:prstGeom prst="rect">
                <a:avLst/>
              </a:prstGeom>
              <a:solidFill>
                <a:srgbClr val="FFFF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AE48C4-5C0F-4B5A-98BF-1FF4B5783DC5}"/>
                  </a:ext>
                </a:extLst>
              </p:cNvPr>
              <p:cNvGrpSpPr/>
              <p:nvPr/>
            </p:nvGrpSpPr>
            <p:grpSpPr>
              <a:xfrm>
                <a:off x="834606" y="198140"/>
                <a:ext cx="8097983" cy="4167942"/>
                <a:chOff x="834606" y="198140"/>
                <a:chExt cx="8097983" cy="4167942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836E9C6-4D35-4B96-8CD5-9F1018F27FAB}"/>
                    </a:ext>
                  </a:extLst>
                </p:cNvPr>
                <p:cNvSpPr/>
                <p:nvPr/>
              </p:nvSpPr>
              <p:spPr>
                <a:xfrm>
                  <a:off x="4663223" y="2207757"/>
                  <a:ext cx="72189" cy="120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F4AC070-A208-4776-BB36-A62D7BDA1876}"/>
                    </a:ext>
                  </a:extLst>
                </p:cNvPr>
                <p:cNvSpPr/>
                <p:nvPr/>
              </p:nvSpPr>
              <p:spPr>
                <a:xfrm>
                  <a:off x="4005496" y="2225543"/>
                  <a:ext cx="1836504" cy="289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6F7C06E-A01D-4205-85E2-7EB74F535305}"/>
                    </a:ext>
                  </a:extLst>
                </p:cNvPr>
                <p:cNvSpPr/>
                <p:nvPr/>
              </p:nvSpPr>
              <p:spPr>
                <a:xfrm>
                  <a:off x="1832000" y="2282111"/>
                  <a:ext cx="1459832" cy="300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834606" y="198140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B3B0FAB0-8D87-4D27-8887-75A39D73D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79" r="28559" b="27624"/>
            <a:stretch/>
          </p:blipFill>
          <p:spPr>
            <a:xfrm>
              <a:off x="888971" y="248759"/>
              <a:ext cx="7989251" cy="4038310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7F7CD85-F239-47F6-987E-AE52F1DA89FF}"/>
                </a:ext>
              </a:extLst>
            </p:cNvPr>
            <p:cNvSpPr txBox="1"/>
            <p:nvPr/>
          </p:nvSpPr>
          <p:spPr>
            <a:xfrm>
              <a:off x="1324855" y="2432445"/>
              <a:ext cx="1966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Please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me!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14F8DF9-3454-4AD0-8DE2-109E9E9FDEC7}"/>
                </a:ext>
              </a:extLst>
            </p:cNvPr>
            <p:cNvSpPr/>
            <p:nvPr/>
          </p:nvSpPr>
          <p:spPr>
            <a:xfrm>
              <a:off x="4553634" y="1913411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ja-JP" altLang="en-US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01BD50-52F1-4C76-A9E3-F4FBC338DCA3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736175E-5B58-4753-8406-4603584999F6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70889CA-6087-48E5-8EE8-1CE44EBD8F3D}"/>
                </a:ext>
              </a:extLst>
            </p:cNvPr>
            <p:cNvSpPr/>
            <p:nvPr/>
          </p:nvSpPr>
          <p:spPr>
            <a:xfrm>
              <a:off x="25267" y="4593848"/>
              <a:ext cx="889231" cy="870704"/>
            </a:xfrm>
            <a:prstGeom prst="rect">
              <a:avLst/>
            </a:prstGeom>
            <a:noFill/>
            <a:ln w="57150">
              <a:solidFill>
                <a:srgbClr val="66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66BFBF"/>
                </a:solidFill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4C14FBC-F8BB-40E8-A695-AA387D23B67D}"/>
                </a:ext>
              </a:extLst>
            </p:cNvPr>
            <p:cNvSpPr/>
            <p:nvPr/>
          </p:nvSpPr>
          <p:spPr>
            <a:xfrm>
              <a:off x="50535" y="4647330"/>
              <a:ext cx="838697" cy="839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srgbClr val="66BF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１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DD03480-474C-4E37-B93B-F81D9CB2658F}"/>
                </a:ext>
              </a:extLst>
            </p:cNvPr>
            <p:cNvSpPr txBox="1"/>
            <p:nvPr/>
          </p:nvSpPr>
          <p:spPr>
            <a:xfrm>
              <a:off x="5135106" y="2515306"/>
              <a:ext cx="2841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電話をしてください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44AD758-4C44-4357-BF0E-9234F627E052}"/>
                </a:ext>
              </a:extLst>
            </p:cNvPr>
            <p:cNvSpPr txBox="1"/>
            <p:nvPr/>
          </p:nvSpPr>
          <p:spPr>
            <a:xfrm>
              <a:off x="1520068" y="4593848"/>
              <a:ext cx="76026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You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can write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in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English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and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Japanese 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英語と日本語の両方を書き込むこともできます。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093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D30ADDF-1C05-418B-AE9D-8CCF1A33C28E}"/>
              </a:ext>
            </a:extLst>
          </p:cNvPr>
          <p:cNvGrpSpPr/>
          <p:nvPr/>
        </p:nvGrpSpPr>
        <p:grpSpPr>
          <a:xfrm>
            <a:off x="-3367" y="0"/>
            <a:ext cx="9756967" cy="5486400"/>
            <a:chOff x="-3367" y="0"/>
            <a:chExt cx="9756967" cy="54864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65A0406-78F5-4816-9D74-9F850428925B}"/>
                </a:ext>
              </a:extLst>
            </p:cNvPr>
            <p:cNvGrpSpPr/>
            <p:nvPr/>
          </p:nvGrpSpPr>
          <p:grpSpPr>
            <a:xfrm>
              <a:off x="0" y="0"/>
              <a:ext cx="9753600" cy="5486400"/>
              <a:chOff x="0" y="0"/>
              <a:chExt cx="9753600" cy="5486400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AFC7809-7A57-4E7C-B58D-03F08D41D22E}"/>
                  </a:ext>
                </a:extLst>
              </p:cNvPr>
              <p:cNvSpPr/>
              <p:nvPr/>
            </p:nvSpPr>
            <p:spPr>
              <a:xfrm>
                <a:off x="0" y="0"/>
                <a:ext cx="9753600" cy="5486400"/>
              </a:xfrm>
              <a:prstGeom prst="rect">
                <a:avLst/>
              </a:prstGeom>
              <a:solidFill>
                <a:srgbClr val="FFFF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AE48C4-5C0F-4B5A-98BF-1FF4B5783DC5}"/>
                  </a:ext>
                </a:extLst>
              </p:cNvPr>
              <p:cNvGrpSpPr/>
              <p:nvPr/>
            </p:nvGrpSpPr>
            <p:grpSpPr>
              <a:xfrm>
                <a:off x="834606" y="198140"/>
                <a:ext cx="8097983" cy="4167942"/>
                <a:chOff x="834606" y="198140"/>
                <a:chExt cx="8097983" cy="4167942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836E9C6-4D35-4B96-8CD5-9F1018F27FAB}"/>
                    </a:ext>
                  </a:extLst>
                </p:cNvPr>
                <p:cNvSpPr/>
                <p:nvPr/>
              </p:nvSpPr>
              <p:spPr>
                <a:xfrm>
                  <a:off x="4663223" y="2207757"/>
                  <a:ext cx="72189" cy="120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F4AC070-A208-4776-BB36-A62D7BDA1876}"/>
                    </a:ext>
                  </a:extLst>
                </p:cNvPr>
                <p:cNvSpPr/>
                <p:nvPr/>
              </p:nvSpPr>
              <p:spPr>
                <a:xfrm>
                  <a:off x="4005496" y="2225543"/>
                  <a:ext cx="1836504" cy="289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6F7C06E-A01D-4205-85E2-7EB74F535305}"/>
                    </a:ext>
                  </a:extLst>
                </p:cNvPr>
                <p:cNvSpPr/>
                <p:nvPr/>
              </p:nvSpPr>
              <p:spPr>
                <a:xfrm>
                  <a:off x="1832000" y="2282111"/>
                  <a:ext cx="1459832" cy="300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834606" y="198140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B3B0FAB0-8D87-4D27-8887-75A39D73D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79" r="28559" b="27624"/>
            <a:stretch/>
          </p:blipFill>
          <p:spPr>
            <a:xfrm>
              <a:off x="888971" y="248759"/>
              <a:ext cx="7989251" cy="4038310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7F7CD85-F239-47F6-987E-AE52F1DA89FF}"/>
                </a:ext>
              </a:extLst>
            </p:cNvPr>
            <p:cNvSpPr txBox="1"/>
            <p:nvPr/>
          </p:nvSpPr>
          <p:spPr>
            <a:xfrm>
              <a:off x="1324855" y="2432445"/>
              <a:ext cx="1966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Please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me!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14F8DF9-3454-4AD0-8DE2-109E9E9FDEC7}"/>
                </a:ext>
              </a:extLst>
            </p:cNvPr>
            <p:cNvSpPr/>
            <p:nvPr/>
          </p:nvSpPr>
          <p:spPr>
            <a:xfrm>
              <a:off x="4553634" y="1913411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ja-JP" altLang="en-US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01BD50-52F1-4C76-A9E3-F4FBC338DCA3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736175E-5B58-4753-8406-4603584999F6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70889CA-6087-48E5-8EE8-1CE44EBD8F3D}"/>
                </a:ext>
              </a:extLst>
            </p:cNvPr>
            <p:cNvSpPr/>
            <p:nvPr/>
          </p:nvSpPr>
          <p:spPr>
            <a:xfrm>
              <a:off x="25267" y="4593848"/>
              <a:ext cx="889231" cy="870704"/>
            </a:xfrm>
            <a:prstGeom prst="rect">
              <a:avLst/>
            </a:prstGeom>
            <a:noFill/>
            <a:ln w="57150">
              <a:solidFill>
                <a:srgbClr val="66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66BFBF"/>
                </a:solidFill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4C14FBC-F8BB-40E8-A695-AA387D23B67D}"/>
                </a:ext>
              </a:extLst>
            </p:cNvPr>
            <p:cNvSpPr/>
            <p:nvPr/>
          </p:nvSpPr>
          <p:spPr>
            <a:xfrm>
              <a:off x="50535" y="4647330"/>
              <a:ext cx="838697" cy="839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srgbClr val="66BF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DD03480-474C-4E37-B93B-F81D9CB2658F}"/>
                </a:ext>
              </a:extLst>
            </p:cNvPr>
            <p:cNvSpPr txBox="1"/>
            <p:nvPr/>
          </p:nvSpPr>
          <p:spPr>
            <a:xfrm>
              <a:off x="5135106" y="2515306"/>
              <a:ext cx="2841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電話をしてください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090-OOOO-OOOO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8DF13A46-9D99-46A9-AEFC-3A4852428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3614884"/>
              <a:ext cx="345288" cy="534426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1FCF517-ABF5-4263-AC21-97FDCA5CCB44}"/>
                </a:ext>
              </a:extLst>
            </p:cNvPr>
            <p:cNvSpPr txBox="1"/>
            <p:nvPr/>
          </p:nvSpPr>
          <p:spPr>
            <a:xfrm>
              <a:off x="5457058" y="3714192"/>
              <a:ext cx="1313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effectLst>
                    <a:glow rad="114300">
                      <a:schemeClr val="bg1"/>
                    </a:glow>
                  </a:effectLst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 </a:t>
              </a:r>
              <a:r>
                <a:rPr kumimoji="1" lang="en-US" altLang="ja-JP" sz="2400" b="1" i="1" dirty="0">
                  <a:solidFill>
                    <a:srgbClr val="FF4343"/>
                  </a:solidFill>
                  <a:effectLst>
                    <a:glow rad="114300">
                      <a:schemeClr val="bg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B42FE9B-54B8-4448-8817-0BE016462A82}"/>
                </a:ext>
              </a:extLst>
            </p:cNvPr>
            <p:cNvSpPr txBox="1"/>
            <p:nvPr/>
          </p:nvSpPr>
          <p:spPr>
            <a:xfrm>
              <a:off x="6084643" y="3465727"/>
              <a:ext cx="80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B8EF0D37-4F86-4E28-AD6D-1881E3359EE2}"/>
                </a:ext>
              </a:extLst>
            </p:cNvPr>
            <p:cNvSpPr txBox="1"/>
            <p:nvPr/>
          </p:nvSpPr>
          <p:spPr>
            <a:xfrm>
              <a:off x="5448353" y="3430218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Post</a:t>
              </a:r>
              <a:endParaRPr kumimoji="1" lang="ja-JP" altLang="en-US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87070AF-B6B3-4C73-9B5C-B1B9C3A9F0B3}"/>
                </a:ext>
              </a:extLst>
            </p:cNvPr>
            <p:cNvSpPr txBox="1"/>
            <p:nvPr/>
          </p:nvSpPr>
          <p:spPr>
            <a:xfrm>
              <a:off x="3850253" y="4582924"/>
              <a:ext cx="30341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post.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投稿します。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874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174A3A-451E-4E4D-942C-345959397DE2}"/>
              </a:ext>
            </a:extLst>
          </p:cNvPr>
          <p:cNvSpPr txBox="1"/>
          <p:nvPr/>
        </p:nvSpPr>
        <p:spPr>
          <a:xfrm>
            <a:off x="3281680" y="2229545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プロフィール</a:t>
            </a:r>
          </a:p>
        </p:txBody>
      </p:sp>
    </p:spTree>
    <p:extLst>
      <p:ext uri="{BB962C8B-B14F-4D97-AF65-F5344CB8AC3E}">
        <p14:creationId xmlns:p14="http://schemas.microsoft.com/office/powerpoint/2010/main" val="3897179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8C17FDE-136B-46A9-AC55-915158C07462}"/>
              </a:ext>
            </a:extLst>
          </p:cNvPr>
          <p:cNvGrpSpPr/>
          <p:nvPr/>
        </p:nvGrpSpPr>
        <p:grpSpPr>
          <a:xfrm>
            <a:off x="0" y="0"/>
            <a:ext cx="9753600" cy="5505084"/>
            <a:chOff x="0" y="0"/>
            <a:chExt cx="9753600" cy="5505084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871D9F-2647-404A-8262-3A6B903CDF99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013C2AC-8F27-4FD5-B246-AD05B0DC7DF0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79F4480-2798-4E2B-9622-DB66E890F231}"/>
                </a:ext>
              </a:extLst>
            </p:cNvPr>
            <p:cNvSpPr/>
            <p:nvPr/>
          </p:nvSpPr>
          <p:spPr>
            <a:xfrm>
              <a:off x="6825" y="4674574"/>
              <a:ext cx="882406" cy="830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１</a:t>
              </a: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01A5388-387D-4102-AAF7-EFFD1F407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3" r="6596" b="7639"/>
            <a:stretch/>
          </p:blipFill>
          <p:spPr>
            <a:xfrm>
              <a:off x="889231" y="268210"/>
              <a:ext cx="7980146" cy="4027802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6B63264-32DC-4A94-A98C-AF435E704D1E}"/>
                </a:ext>
              </a:extLst>
            </p:cNvPr>
            <p:cNvSpPr/>
            <p:nvPr/>
          </p:nvSpPr>
          <p:spPr>
            <a:xfrm>
              <a:off x="2166521" y="3520439"/>
              <a:ext cx="737738" cy="197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FBDA870-2C08-4BC5-8B16-8E16C581674A}"/>
                </a:ext>
              </a:extLst>
            </p:cNvPr>
            <p:cNvSpPr/>
            <p:nvPr/>
          </p:nvSpPr>
          <p:spPr>
            <a:xfrm>
              <a:off x="5156200" y="3520440"/>
              <a:ext cx="924560" cy="175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12BA3BF-8F1B-4FAC-9C64-8B894D4270ED}"/>
                </a:ext>
              </a:extLst>
            </p:cNvPr>
            <p:cNvSpPr txBox="1"/>
            <p:nvPr/>
          </p:nvSpPr>
          <p:spPr>
            <a:xfrm flipH="1">
              <a:off x="2130153" y="3449717"/>
              <a:ext cx="1459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I'm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Sophia.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AEE7995-513E-40F1-B608-BB17FACA27B5}"/>
                </a:ext>
              </a:extLst>
            </p:cNvPr>
            <p:cNvSpPr txBox="1"/>
            <p:nvPr/>
          </p:nvSpPr>
          <p:spPr>
            <a:xfrm>
              <a:off x="1218718" y="4581041"/>
              <a:ext cx="841479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Write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in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English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for non-Japanese speakers.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英語が苦手な方は日本語で書き込みをします。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289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F085BB3-7B33-4EB6-91BE-8E4DDE68E727}"/>
              </a:ext>
            </a:extLst>
          </p:cNvPr>
          <p:cNvGrpSpPr/>
          <p:nvPr/>
        </p:nvGrpSpPr>
        <p:grpSpPr>
          <a:xfrm>
            <a:off x="0" y="0"/>
            <a:ext cx="9753600" cy="5495331"/>
            <a:chOff x="0" y="0"/>
            <a:chExt cx="9753600" cy="549533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871D9F-2647-404A-8262-3A6B903CDF99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013C2AC-8F27-4FD5-B246-AD05B0DC7DF0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01A5388-387D-4102-AAF7-EFFD1F407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3" r="6596" b="7639"/>
            <a:stretch/>
          </p:blipFill>
          <p:spPr>
            <a:xfrm>
              <a:off x="889231" y="268210"/>
              <a:ext cx="7980146" cy="4027802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6B63264-32DC-4A94-A98C-AF435E704D1E}"/>
                </a:ext>
              </a:extLst>
            </p:cNvPr>
            <p:cNvSpPr/>
            <p:nvPr/>
          </p:nvSpPr>
          <p:spPr>
            <a:xfrm>
              <a:off x="2166521" y="3520439"/>
              <a:ext cx="737738" cy="197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FBDA870-2C08-4BC5-8B16-8E16C581674A}"/>
                </a:ext>
              </a:extLst>
            </p:cNvPr>
            <p:cNvSpPr/>
            <p:nvPr/>
          </p:nvSpPr>
          <p:spPr>
            <a:xfrm>
              <a:off x="5156200" y="3520440"/>
              <a:ext cx="924560" cy="175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12BA3BF-8F1B-4FAC-9C64-8B894D4270ED}"/>
                </a:ext>
              </a:extLst>
            </p:cNvPr>
            <p:cNvSpPr txBox="1"/>
            <p:nvPr/>
          </p:nvSpPr>
          <p:spPr>
            <a:xfrm flipH="1">
              <a:off x="2130153" y="3449717"/>
              <a:ext cx="1459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I'm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Sophia.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67D3937-46EA-4486-A9C7-4E6B6BC2CBDE}"/>
                </a:ext>
              </a:extLst>
            </p:cNvPr>
            <p:cNvSpPr/>
            <p:nvPr/>
          </p:nvSpPr>
          <p:spPr>
            <a:xfrm>
              <a:off x="27313" y="4658425"/>
              <a:ext cx="834606" cy="763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54013A2-2B01-4711-9A5F-8469FF20F4A6}"/>
                </a:ext>
              </a:extLst>
            </p:cNvPr>
            <p:cNvSpPr txBox="1"/>
            <p:nvPr/>
          </p:nvSpPr>
          <p:spPr>
            <a:xfrm>
              <a:off x="5321415" y="3578417"/>
              <a:ext cx="1341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</a:t>
              </a:r>
              <a:r>
                <a:rPr kumimoji="1" lang="ja-JP" altLang="en-US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2400" b="1" i="1" dirty="0">
                  <a:solidFill>
                    <a:srgbClr val="FF43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1202F012-7259-4653-B273-CEA778FAA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3588166"/>
              <a:ext cx="350742" cy="534426"/>
            </a:xfrm>
            <a:prstGeom prst="rect">
              <a:avLst/>
            </a:prstGeom>
          </p:spPr>
        </p:pic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3879EED-AC0C-4286-81A1-62EA4AE72C60}"/>
                </a:ext>
              </a:extLst>
            </p:cNvPr>
            <p:cNvSpPr/>
            <p:nvPr/>
          </p:nvSpPr>
          <p:spPr>
            <a:xfrm>
              <a:off x="4548530" y="2963522"/>
              <a:ext cx="656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9FC99A8-DED5-48CC-8080-1E4101B42046}"/>
                </a:ext>
              </a:extLst>
            </p:cNvPr>
            <p:cNvSpPr txBox="1"/>
            <p:nvPr/>
          </p:nvSpPr>
          <p:spPr>
            <a:xfrm>
              <a:off x="2994688" y="4602779"/>
              <a:ext cx="642303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“Translate”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「翻訳」をクリックします。</a:t>
              </a:r>
              <a:endPara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979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D873520-4C0A-4852-9D5E-0E98F8632F20}"/>
              </a:ext>
            </a:extLst>
          </p:cNvPr>
          <p:cNvGrpSpPr/>
          <p:nvPr/>
        </p:nvGrpSpPr>
        <p:grpSpPr>
          <a:xfrm>
            <a:off x="0" y="0"/>
            <a:ext cx="9753600" cy="5505084"/>
            <a:chOff x="0" y="0"/>
            <a:chExt cx="9753600" cy="5505084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871D9F-2647-404A-8262-3A6B903CDF99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013C2AC-8F27-4FD5-B246-AD05B0DC7DF0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79F4480-2798-4E2B-9622-DB66E890F231}"/>
                </a:ext>
              </a:extLst>
            </p:cNvPr>
            <p:cNvSpPr/>
            <p:nvPr/>
          </p:nvSpPr>
          <p:spPr>
            <a:xfrm>
              <a:off x="6825" y="4674574"/>
              <a:ext cx="882406" cy="830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３</a:t>
              </a: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01A5388-387D-4102-AAF7-EFFD1F407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3" r="6596" b="7639"/>
            <a:stretch/>
          </p:blipFill>
          <p:spPr>
            <a:xfrm>
              <a:off x="889231" y="268210"/>
              <a:ext cx="7980146" cy="4027802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6B63264-32DC-4A94-A98C-AF435E704D1E}"/>
                </a:ext>
              </a:extLst>
            </p:cNvPr>
            <p:cNvSpPr/>
            <p:nvPr/>
          </p:nvSpPr>
          <p:spPr>
            <a:xfrm>
              <a:off x="2166521" y="3520439"/>
              <a:ext cx="737738" cy="197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FBDA870-2C08-4BC5-8B16-8E16C581674A}"/>
                </a:ext>
              </a:extLst>
            </p:cNvPr>
            <p:cNvSpPr/>
            <p:nvPr/>
          </p:nvSpPr>
          <p:spPr>
            <a:xfrm>
              <a:off x="5156200" y="3520440"/>
              <a:ext cx="924560" cy="175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7BE4D8B-6B1A-49FF-8B54-54EABBB49EC8}"/>
                </a:ext>
              </a:extLst>
            </p:cNvPr>
            <p:cNvSpPr txBox="1"/>
            <p:nvPr/>
          </p:nvSpPr>
          <p:spPr>
            <a:xfrm>
              <a:off x="3437517" y="4564222"/>
              <a:ext cx="387746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It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is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translated.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翻訳が表示されます。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60E2CDA-8143-4925-9573-4F3E675B69EC}"/>
                </a:ext>
              </a:extLst>
            </p:cNvPr>
            <p:cNvSpPr/>
            <p:nvPr/>
          </p:nvSpPr>
          <p:spPr>
            <a:xfrm>
              <a:off x="1050925" y="556202"/>
              <a:ext cx="7651750" cy="34518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966415E-69CA-4270-9F79-2BD428B7DF9A}"/>
                </a:ext>
              </a:extLst>
            </p:cNvPr>
            <p:cNvSpPr/>
            <p:nvPr/>
          </p:nvSpPr>
          <p:spPr>
            <a:xfrm>
              <a:off x="1451260" y="1529838"/>
              <a:ext cx="3225560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8268796-9F8B-4564-BC3F-3AA00270023B}"/>
                </a:ext>
              </a:extLst>
            </p:cNvPr>
            <p:cNvSpPr/>
            <p:nvPr/>
          </p:nvSpPr>
          <p:spPr>
            <a:xfrm>
              <a:off x="4981620" y="1529838"/>
              <a:ext cx="3271303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600CEBD6-49EF-4691-9973-C5AFFBA2D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21" t="10926" r="70521" b="85555"/>
            <a:stretch/>
          </p:blipFill>
          <p:spPr>
            <a:xfrm>
              <a:off x="2395761" y="956692"/>
              <a:ext cx="1041756" cy="538803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4C745FA1-18EF-4D8F-94BD-2F659277C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375" t="11852" r="27292" b="85555"/>
            <a:stretch/>
          </p:blipFill>
          <p:spPr>
            <a:xfrm>
              <a:off x="6207455" y="1067412"/>
              <a:ext cx="945924" cy="428084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55429FD7-719A-4074-819F-0207A677C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962" t="30401" r="46615" b="65432"/>
            <a:stretch/>
          </p:blipFill>
          <p:spPr>
            <a:xfrm>
              <a:off x="4336593" y="2470330"/>
              <a:ext cx="1201504" cy="417464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64857C7-9F34-4702-87E0-E45A6084AD2C}"/>
                </a:ext>
              </a:extLst>
            </p:cNvPr>
            <p:cNvSpPr txBox="1"/>
            <p:nvPr/>
          </p:nvSpPr>
          <p:spPr>
            <a:xfrm>
              <a:off x="4492853" y="642180"/>
              <a:ext cx="104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752470F-3706-4583-89ED-4346BF78CD6A}"/>
                </a:ext>
              </a:extLst>
            </p:cNvPr>
            <p:cNvSpPr/>
            <p:nvPr/>
          </p:nvSpPr>
          <p:spPr>
            <a:xfrm>
              <a:off x="4106048" y="868116"/>
              <a:ext cx="16841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Translate</a:t>
              </a:r>
              <a:endParaRPr lang="ja-JP" altLang="en-US" dirty="0"/>
            </a:p>
          </p:txBody>
        </p:sp>
        <p:sp>
          <p:nvSpPr>
            <p:cNvPr id="37" name="矢印: 右 36">
              <a:extLst>
                <a:ext uri="{FF2B5EF4-FFF2-40B4-BE49-F238E27FC236}">
                  <a16:creationId xmlns:a16="http://schemas.microsoft.com/office/drawing/2014/main" id="{2FA28360-F3F3-49F4-A36D-8CF087C585E1}"/>
                </a:ext>
              </a:extLst>
            </p:cNvPr>
            <p:cNvSpPr/>
            <p:nvPr/>
          </p:nvSpPr>
          <p:spPr>
            <a:xfrm>
              <a:off x="3773987" y="1200199"/>
              <a:ext cx="2016165" cy="149496"/>
            </a:xfrm>
            <a:prstGeom prst="rightArrow">
              <a:avLst/>
            </a:prstGeom>
            <a:solidFill>
              <a:srgbClr val="FE71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1EE74FE8-4B9D-4705-AF15-985797D106C7}"/>
                </a:ext>
              </a:extLst>
            </p:cNvPr>
            <p:cNvSpPr txBox="1"/>
            <p:nvPr/>
          </p:nvSpPr>
          <p:spPr>
            <a:xfrm flipH="1">
              <a:off x="1500677" y="1615449"/>
              <a:ext cx="1459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I'm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Sophia.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E653E8B-43C4-4D30-97B5-924AD3299E80}"/>
                </a:ext>
              </a:extLst>
            </p:cNvPr>
            <p:cNvSpPr txBox="1"/>
            <p:nvPr/>
          </p:nvSpPr>
          <p:spPr>
            <a:xfrm flipH="1">
              <a:off x="5121275" y="1615449"/>
              <a:ext cx="2241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私はソフィアです。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01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41BED16-E95A-4111-9010-68CB0068D02C}"/>
              </a:ext>
            </a:extLst>
          </p:cNvPr>
          <p:cNvGrpSpPr/>
          <p:nvPr/>
        </p:nvGrpSpPr>
        <p:grpSpPr>
          <a:xfrm>
            <a:off x="0" y="0"/>
            <a:ext cx="9753600" cy="5501790"/>
            <a:chOff x="0" y="0"/>
            <a:chExt cx="9753600" cy="550179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A8E9933-82F9-4BE6-9E40-20F4871B8646}"/>
                </a:ext>
              </a:extLst>
            </p:cNvPr>
            <p:cNvGrpSpPr/>
            <p:nvPr/>
          </p:nvGrpSpPr>
          <p:grpSpPr>
            <a:xfrm>
              <a:off x="756228" y="202029"/>
              <a:ext cx="8170023" cy="4198721"/>
              <a:chOff x="1426760" y="202029"/>
              <a:chExt cx="8170023" cy="4198721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F758F2C-DDEB-4675-9CE8-730DA91842D2}"/>
                  </a:ext>
                </a:extLst>
              </p:cNvPr>
              <p:cNvGrpSpPr/>
              <p:nvPr/>
            </p:nvGrpSpPr>
            <p:grpSpPr>
              <a:xfrm>
                <a:off x="1426760" y="202029"/>
                <a:ext cx="8170023" cy="4198721"/>
                <a:chOff x="752720" y="202029"/>
                <a:chExt cx="8170023" cy="4198721"/>
              </a:xfrm>
            </p:grpSpPr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B6E72824-111E-4C85-BA77-60EB5A5EE0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8333" r="1151" b="4825"/>
                <a:stretch/>
              </p:blipFill>
              <p:spPr>
                <a:xfrm>
                  <a:off x="752720" y="269238"/>
                  <a:ext cx="8170023" cy="4131512"/>
                </a:xfrm>
                <a:prstGeom prst="rect">
                  <a:avLst/>
                </a:prstGeom>
              </p:spPr>
            </p:pic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791787" y="202029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9197F94-7691-4CE3-85ED-93A7D35A8793}"/>
                  </a:ext>
                </a:extLst>
              </p:cNvPr>
              <p:cNvSpPr txBox="1"/>
              <p:nvPr/>
            </p:nvSpPr>
            <p:spPr>
              <a:xfrm>
                <a:off x="1989484" y="1996440"/>
                <a:ext cx="1675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＃</a:t>
                </a:r>
                <a:r>
                  <a:rPr kumimoji="1" lang="en-US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Mt. Fuji</a:t>
                </a:r>
                <a:endPara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F66C183-D116-4B02-8594-12087D3F9D06}"/>
                  </a:ext>
                </a:extLst>
              </p:cNvPr>
              <p:cNvSpPr txBox="1"/>
              <p:nvPr/>
            </p:nvSpPr>
            <p:spPr>
              <a:xfrm>
                <a:off x="2080924" y="2537023"/>
                <a:ext cx="1675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Way</a:t>
                </a:r>
                <a:r>
                  <a:rPr kumimoji="1" lang="ja-JP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kumimoji="1" lang="ja-JP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Mt. Fuji</a:t>
                </a:r>
                <a:endPara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EE6201-CE62-4666-95BB-FB92A7A5F703}"/>
                  </a:ext>
                </a:extLst>
              </p:cNvPr>
              <p:cNvSpPr txBox="1"/>
              <p:nvPr/>
            </p:nvSpPr>
            <p:spPr>
              <a:xfrm>
                <a:off x="2080924" y="3037998"/>
                <a:ext cx="2331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Can you tell me how to get to Mt. Fuji?</a:t>
                </a:r>
                <a:endPara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FBA88966-BB72-4E5C-9E55-229E4EE87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577" y="3306861"/>
              <a:ext cx="345288" cy="534426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8C1E6CA-B638-4DA4-972D-5685483E5879}"/>
                </a:ext>
              </a:extLst>
            </p:cNvPr>
            <p:cNvSpPr txBox="1"/>
            <p:nvPr/>
          </p:nvSpPr>
          <p:spPr>
            <a:xfrm>
              <a:off x="4165926" y="3334932"/>
              <a:ext cx="132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</a:t>
              </a:r>
              <a:r>
                <a:rPr kumimoji="1" lang="ja-JP" altLang="en-US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2400" b="1" i="1" dirty="0">
                  <a:solidFill>
                    <a:srgbClr val="FF43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CCD5498-59B2-4069-BDBB-4538F38FCEE3}"/>
                </a:ext>
              </a:extLst>
            </p:cNvPr>
            <p:cNvSpPr txBox="1"/>
            <p:nvPr/>
          </p:nvSpPr>
          <p:spPr>
            <a:xfrm>
              <a:off x="4439920" y="2736717"/>
              <a:ext cx="80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49E1D5E-0231-4E07-8251-57D1BD84F400}"/>
                </a:ext>
              </a:extLst>
            </p:cNvPr>
            <p:cNvSpPr/>
            <p:nvPr/>
          </p:nvSpPr>
          <p:spPr>
            <a:xfrm>
              <a:off x="4114799" y="2558534"/>
              <a:ext cx="16757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D28E3E-A9BC-4F3E-BE03-D87B65554E10}"/>
                </a:ext>
              </a:extLst>
            </p:cNvPr>
            <p:cNvSpPr/>
            <p:nvPr/>
          </p:nvSpPr>
          <p:spPr>
            <a:xfrm>
              <a:off x="4157410" y="3029887"/>
              <a:ext cx="17717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Translate</a:t>
              </a:r>
              <a:endParaRPr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1A41CF7-3A12-46F3-80A5-020343ADD9A2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DFB9F6B-F7F2-4E4C-A2E2-DF8C93E168E2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4036A51-21C3-4941-A25E-A460CE02BDBF}"/>
                </a:ext>
              </a:extLst>
            </p:cNvPr>
            <p:cNvSpPr/>
            <p:nvPr/>
          </p:nvSpPr>
          <p:spPr>
            <a:xfrm>
              <a:off x="14113" y="4609238"/>
              <a:ext cx="889233" cy="892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DD892D8-F550-4E3B-8EDF-9B9E21ED56E6}"/>
                </a:ext>
              </a:extLst>
            </p:cNvPr>
            <p:cNvSpPr txBox="1"/>
            <p:nvPr/>
          </p:nvSpPr>
          <p:spPr>
            <a:xfrm>
              <a:off x="2994688" y="4602779"/>
              <a:ext cx="642303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“Translate”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「翻訳」をクリックします。</a:t>
              </a:r>
              <a:endPara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043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19127AF-B7A6-4F2C-BE17-9CA55C5C7E0F}"/>
              </a:ext>
            </a:extLst>
          </p:cNvPr>
          <p:cNvGrpSpPr/>
          <p:nvPr/>
        </p:nvGrpSpPr>
        <p:grpSpPr>
          <a:xfrm>
            <a:off x="0" y="0"/>
            <a:ext cx="9753600" cy="5505084"/>
            <a:chOff x="0" y="0"/>
            <a:chExt cx="9753600" cy="5505084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871D9F-2647-404A-8262-3A6B903CDF99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013C2AC-8F27-4FD5-B246-AD05B0DC7DF0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79F4480-2798-4E2B-9622-DB66E890F231}"/>
                </a:ext>
              </a:extLst>
            </p:cNvPr>
            <p:cNvSpPr/>
            <p:nvPr/>
          </p:nvSpPr>
          <p:spPr>
            <a:xfrm>
              <a:off x="6825" y="4674574"/>
              <a:ext cx="882406" cy="830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４</a:t>
              </a: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01A5388-387D-4102-AAF7-EFFD1F407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3" r="6596" b="7639"/>
            <a:stretch/>
          </p:blipFill>
          <p:spPr>
            <a:xfrm>
              <a:off x="889231" y="268210"/>
              <a:ext cx="7980146" cy="4027802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6B63264-32DC-4A94-A98C-AF435E704D1E}"/>
                </a:ext>
              </a:extLst>
            </p:cNvPr>
            <p:cNvSpPr/>
            <p:nvPr/>
          </p:nvSpPr>
          <p:spPr>
            <a:xfrm>
              <a:off x="2166521" y="3520439"/>
              <a:ext cx="737738" cy="197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FBDA870-2C08-4BC5-8B16-8E16C581674A}"/>
                </a:ext>
              </a:extLst>
            </p:cNvPr>
            <p:cNvSpPr/>
            <p:nvPr/>
          </p:nvSpPr>
          <p:spPr>
            <a:xfrm>
              <a:off x="5156200" y="3520440"/>
              <a:ext cx="924560" cy="175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60E2CDA-8143-4925-9573-4F3E675B69EC}"/>
                </a:ext>
              </a:extLst>
            </p:cNvPr>
            <p:cNvSpPr/>
            <p:nvPr/>
          </p:nvSpPr>
          <p:spPr>
            <a:xfrm>
              <a:off x="1050925" y="556202"/>
              <a:ext cx="7651750" cy="34518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966415E-69CA-4270-9F79-2BD428B7DF9A}"/>
                </a:ext>
              </a:extLst>
            </p:cNvPr>
            <p:cNvSpPr/>
            <p:nvPr/>
          </p:nvSpPr>
          <p:spPr>
            <a:xfrm>
              <a:off x="1451260" y="1529838"/>
              <a:ext cx="3225560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8268796-9F8B-4564-BC3F-3AA00270023B}"/>
                </a:ext>
              </a:extLst>
            </p:cNvPr>
            <p:cNvSpPr/>
            <p:nvPr/>
          </p:nvSpPr>
          <p:spPr>
            <a:xfrm>
              <a:off x="4981620" y="1529838"/>
              <a:ext cx="3271303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600CEBD6-49EF-4691-9973-C5AFFBA2D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21" t="10926" r="70521" b="85555"/>
            <a:stretch/>
          </p:blipFill>
          <p:spPr>
            <a:xfrm>
              <a:off x="2395761" y="956692"/>
              <a:ext cx="1041756" cy="538803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4C745FA1-18EF-4D8F-94BD-2F659277C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375" t="11852" r="27292" b="85555"/>
            <a:stretch/>
          </p:blipFill>
          <p:spPr>
            <a:xfrm>
              <a:off x="6207455" y="1067412"/>
              <a:ext cx="945924" cy="428084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55429FD7-719A-4074-819F-0207A677C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962" t="30401" r="46615" b="65432"/>
            <a:stretch/>
          </p:blipFill>
          <p:spPr>
            <a:xfrm>
              <a:off x="4336593" y="2470330"/>
              <a:ext cx="1201504" cy="417464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1EE74FE8-4B9D-4705-AF15-985797D106C7}"/>
                </a:ext>
              </a:extLst>
            </p:cNvPr>
            <p:cNvSpPr txBox="1"/>
            <p:nvPr/>
          </p:nvSpPr>
          <p:spPr>
            <a:xfrm flipH="1">
              <a:off x="1500677" y="1615449"/>
              <a:ext cx="1459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I'm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Sophia.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E653E8B-43C4-4D30-97B5-924AD3299E80}"/>
                </a:ext>
              </a:extLst>
            </p:cNvPr>
            <p:cNvSpPr txBox="1"/>
            <p:nvPr/>
          </p:nvSpPr>
          <p:spPr>
            <a:xfrm flipH="1">
              <a:off x="5121275" y="1615449"/>
              <a:ext cx="2241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私はソフィアです。</a:t>
              </a:r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AA21453C-6D00-4C9A-B88C-21EC03407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68926" y="1927212"/>
              <a:ext cx="712081" cy="71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15FE6F6-AD2C-4D67-A19D-1DBB2F685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58824" y="1949313"/>
              <a:ext cx="712081" cy="71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DE69830-66A4-4693-AD7B-E0B43B9CB3B7}"/>
                </a:ext>
              </a:extLst>
            </p:cNvPr>
            <p:cNvSpPr txBox="1"/>
            <p:nvPr/>
          </p:nvSpPr>
          <p:spPr>
            <a:xfrm>
              <a:off x="2308633" y="4582924"/>
              <a:ext cx="634225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You can rewrite sentences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here.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ここで文章を書き直すこともできます。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01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561A1C8-1F37-48E8-A0F0-099D51D2F968}"/>
              </a:ext>
            </a:extLst>
          </p:cNvPr>
          <p:cNvGrpSpPr/>
          <p:nvPr/>
        </p:nvGrpSpPr>
        <p:grpSpPr>
          <a:xfrm>
            <a:off x="0" y="0"/>
            <a:ext cx="9753600" cy="5505084"/>
            <a:chOff x="0" y="0"/>
            <a:chExt cx="9753600" cy="5505084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871D9F-2647-404A-8262-3A6B903CDF99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013C2AC-8F27-4FD5-B246-AD05B0DC7DF0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79F4480-2798-4E2B-9622-DB66E890F231}"/>
                </a:ext>
              </a:extLst>
            </p:cNvPr>
            <p:cNvSpPr/>
            <p:nvPr/>
          </p:nvSpPr>
          <p:spPr>
            <a:xfrm>
              <a:off x="6825" y="4674574"/>
              <a:ext cx="882406" cy="830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５</a:t>
              </a: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01A5388-387D-4102-AAF7-EFFD1F407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3" r="6596" b="7639"/>
            <a:stretch/>
          </p:blipFill>
          <p:spPr>
            <a:xfrm>
              <a:off x="889231" y="268210"/>
              <a:ext cx="7980146" cy="4027802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6B63264-32DC-4A94-A98C-AF435E704D1E}"/>
                </a:ext>
              </a:extLst>
            </p:cNvPr>
            <p:cNvSpPr/>
            <p:nvPr/>
          </p:nvSpPr>
          <p:spPr>
            <a:xfrm>
              <a:off x="2166521" y="3520439"/>
              <a:ext cx="737738" cy="197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FBDA870-2C08-4BC5-8B16-8E16C581674A}"/>
                </a:ext>
              </a:extLst>
            </p:cNvPr>
            <p:cNvSpPr/>
            <p:nvPr/>
          </p:nvSpPr>
          <p:spPr>
            <a:xfrm>
              <a:off x="5156200" y="3520440"/>
              <a:ext cx="924560" cy="175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60E2CDA-8143-4925-9573-4F3E675B69EC}"/>
                </a:ext>
              </a:extLst>
            </p:cNvPr>
            <p:cNvSpPr/>
            <p:nvPr/>
          </p:nvSpPr>
          <p:spPr>
            <a:xfrm>
              <a:off x="1050925" y="556202"/>
              <a:ext cx="7651750" cy="34518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966415E-69CA-4270-9F79-2BD428B7DF9A}"/>
                </a:ext>
              </a:extLst>
            </p:cNvPr>
            <p:cNvSpPr/>
            <p:nvPr/>
          </p:nvSpPr>
          <p:spPr>
            <a:xfrm>
              <a:off x="1451260" y="1529838"/>
              <a:ext cx="3225560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8268796-9F8B-4564-BC3F-3AA00270023B}"/>
                </a:ext>
              </a:extLst>
            </p:cNvPr>
            <p:cNvSpPr/>
            <p:nvPr/>
          </p:nvSpPr>
          <p:spPr>
            <a:xfrm>
              <a:off x="4981620" y="1529838"/>
              <a:ext cx="3271303" cy="794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600CEBD6-49EF-4691-9973-C5AFFBA2D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21" t="10926" r="70521" b="85555"/>
            <a:stretch/>
          </p:blipFill>
          <p:spPr>
            <a:xfrm>
              <a:off x="2395761" y="956692"/>
              <a:ext cx="1041756" cy="538803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4C745FA1-18EF-4D8F-94BD-2F659277C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375" t="11852" r="27292" b="85555"/>
            <a:stretch/>
          </p:blipFill>
          <p:spPr>
            <a:xfrm>
              <a:off x="6207455" y="1067412"/>
              <a:ext cx="945924" cy="428084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55429FD7-719A-4074-819F-0207A677C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962" t="30401" r="46615" b="65432"/>
            <a:stretch/>
          </p:blipFill>
          <p:spPr>
            <a:xfrm>
              <a:off x="4336593" y="2470330"/>
              <a:ext cx="1201504" cy="417464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1EE74FE8-4B9D-4705-AF15-985797D106C7}"/>
                </a:ext>
              </a:extLst>
            </p:cNvPr>
            <p:cNvSpPr txBox="1"/>
            <p:nvPr/>
          </p:nvSpPr>
          <p:spPr>
            <a:xfrm flipH="1">
              <a:off x="1500677" y="1615449"/>
              <a:ext cx="1459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I'm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Sophia.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E653E8B-43C4-4D30-97B5-924AD3299E80}"/>
                </a:ext>
              </a:extLst>
            </p:cNvPr>
            <p:cNvSpPr txBox="1"/>
            <p:nvPr/>
          </p:nvSpPr>
          <p:spPr>
            <a:xfrm flipH="1">
              <a:off x="5121275" y="1615449"/>
              <a:ext cx="2241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私はソフィアです。</a:t>
              </a:r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51AB9B7B-2057-462D-B46E-6CF56EE1E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332" y="2769164"/>
              <a:ext cx="345288" cy="552817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93D1A36-2651-44DA-B042-8748206A6A26}"/>
                </a:ext>
              </a:extLst>
            </p:cNvPr>
            <p:cNvSpPr txBox="1"/>
            <p:nvPr/>
          </p:nvSpPr>
          <p:spPr>
            <a:xfrm>
              <a:off x="5068522" y="2930467"/>
              <a:ext cx="1320474" cy="477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</a:t>
              </a:r>
              <a:r>
                <a:rPr kumimoji="1" lang="ja-JP" altLang="en-US" sz="2400" b="1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2400" b="1" i="1" dirty="0">
                  <a:solidFill>
                    <a:srgbClr val="FF43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AE3C690-E94D-4483-B364-59CA9F765AF6}"/>
                </a:ext>
              </a:extLst>
            </p:cNvPr>
            <p:cNvSpPr txBox="1"/>
            <p:nvPr/>
          </p:nvSpPr>
          <p:spPr>
            <a:xfrm>
              <a:off x="3674942" y="2713446"/>
              <a:ext cx="802640" cy="35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67A00EAC-E467-4399-ABDE-3F8EA0869641}"/>
                </a:ext>
              </a:extLst>
            </p:cNvPr>
            <p:cNvSpPr txBox="1"/>
            <p:nvPr/>
          </p:nvSpPr>
          <p:spPr>
            <a:xfrm>
              <a:off x="3850253" y="4582924"/>
              <a:ext cx="30341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post.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投稿します。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512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CC1F1F1-7AE8-42B0-BB69-78310A3F25F5}"/>
              </a:ext>
            </a:extLst>
          </p:cNvPr>
          <p:cNvGrpSpPr/>
          <p:nvPr/>
        </p:nvGrpSpPr>
        <p:grpSpPr>
          <a:xfrm>
            <a:off x="-3367" y="0"/>
            <a:ext cx="9756967" cy="5505084"/>
            <a:chOff x="-3367" y="0"/>
            <a:chExt cx="9756967" cy="5505084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871D9F-2647-404A-8262-3A6B903CDF99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79F4480-2798-4E2B-9622-DB66E890F231}"/>
                </a:ext>
              </a:extLst>
            </p:cNvPr>
            <p:cNvSpPr/>
            <p:nvPr/>
          </p:nvSpPr>
          <p:spPr>
            <a:xfrm>
              <a:off x="6825" y="4674574"/>
              <a:ext cx="882406" cy="830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１</a:t>
              </a: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01A5388-387D-4102-AAF7-EFFD1F407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3" r="6596" b="7639"/>
            <a:stretch/>
          </p:blipFill>
          <p:spPr>
            <a:xfrm>
              <a:off x="889231" y="268210"/>
              <a:ext cx="7980146" cy="4027802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6B63264-32DC-4A94-A98C-AF435E704D1E}"/>
                </a:ext>
              </a:extLst>
            </p:cNvPr>
            <p:cNvSpPr/>
            <p:nvPr/>
          </p:nvSpPr>
          <p:spPr>
            <a:xfrm>
              <a:off x="2166521" y="3520439"/>
              <a:ext cx="737738" cy="197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FBDA870-2C08-4BC5-8B16-8E16C581674A}"/>
                </a:ext>
              </a:extLst>
            </p:cNvPr>
            <p:cNvSpPr/>
            <p:nvPr/>
          </p:nvSpPr>
          <p:spPr>
            <a:xfrm>
              <a:off x="5156200" y="3520440"/>
              <a:ext cx="924560" cy="175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12BA3BF-8F1B-4FAC-9C64-8B894D4270ED}"/>
                </a:ext>
              </a:extLst>
            </p:cNvPr>
            <p:cNvSpPr txBox="1"/>
            <p:nvPr/>
          </p:nvSpPr>
          <p:spPr>
            <a:xfrm flipH="1">
              <a:off x="2130153" y="3449717"/>
              <a:ext cx="1459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I'm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Sophia.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447F2FB-5366-4740-B21D-24869B26C0FC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22A6C1B-40FE-4218-A5B3-53D8837D6D63}"/>
                </a:ext>
              </a:extLst>
            </p:cNvPr>
            <p:cNvSpPr/>
            <p:nvPr/>
          </p:nvSpPr>
          <p:spPr>
            <a:xfrm>
              <a:off x="25267" y="4593848"/>
              <a:ext cx="889231" cy="870704"/>
            </a:xfrm>
            <a:prstGeom prst="rect">
              <a:avLst/>
            </a:prstGeom>
            <a:noFill/>
            <a:ln w="57150">
              <a:solidFill>
                <a:srgbClr val="66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66BFBF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247A01C-3A40-4871-9F77-05ADB6496009}"/>
                </a:ext>
              </a:extLst>
            </p:cNvPr>
            <p:cNvSpPr/>
            <p:nvPr/>
          </p:nvSpPr>
          <p:spPr>
            <a:xfrm>
              <a:off x="50535" y="4647330"/>
              <a:ext cx="838697" cy="839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srgbClr val="66BF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１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ED6C035-CF96-4E3A-BAF5-2EA12E49811C}"/>
                </a:ext>
              </a:extLst>
            </p:cNvPr>
            <p:cNvSpPr txBox="1"/>
            <p:nvPr/>
          </p:nvSpPr>
          <p:spPr>
            <a:xfrm flipH="1">
              <a:off x="5043009" y="3520439"/>
              <a:ext cx="2241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私はソフィアです。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5136F75-951D-4F5D-81B3-C99F5658FD71}"/>
                </a:ext>
              </a:extLst>
            </p:cNvPr>
            <p:cNvSpPr txBox="1"/>
            <p:nvPr/>
          </p:nvSpPr>
          <p:spPr>
            <a:xfrm>
              <a:off x="1520068" y="4593848"/>
              <a:ext cx="76026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You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can write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in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English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and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Japanese 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英語と日本語の両方を書き込むこともできます。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375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2791304-7F49-4D7F-9558-B4BD9AE58228}"/>
              </a:ext>
            </a:extLst>
          </p:cNvPr>
          <p:cNvGrpSpPr/>
          <p:nvPr/>
        </p:nvGrpSpPr>
        <p:grpSpPr>
          <a:xfrm>
            <a:off x="-3367" y="0"/>
            <a:ext cx="9756967" cy="5505084"/>
            <a:chOff x="-3367" y="0"/>
            <a:chExt cx="9756967" cy="5505084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871D9F-2647-404A-8262-3A6B903CDF99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79F4480-2798-4E2B-9622-DB66E890F231}"/>
                </a:ext>
              </a:extLst>
            </p:cNvPr>
            <p:cNvSpPr/>
            <p:nvPr/>
          </p:nvSpPr>
          <p:spPr>
            <a:xfrm>
              <a:off x="6825" y="4674574"/>
              <a:ext cx="882406" cy="830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１</a:t>
              </a: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01A5388-387D-4102-AAF7-EFFD1F407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3" r="6596" b="7639"/>
            <a:stretch/>
          </p:blipFill>
          <p:spPr>
            <a:xfrm>
              <a:off x="889231" y="268210"/>
              <a:ext cx="7980146" cy="4027802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6B63264-32DC-4A94-A98C-AF435E704D1E}"/>
                </a:ext>
              </a:extLst>
            </p:cNvPr>
            <p:cNvSpPr/>
            <p:nvPr/>
          </p:nvSpPr>
          <p:spPr>
            <a:xfrm>
              <a:off x="2166521" y="3520439"/>
              <a:ext cx="737738" cy="197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FBDA870-2C08-4BC5-8B16-8E16C581674A}"/>
                </a:ext>
              </a:extLst>
            </p:cNvPr>
            <p:cNvSpPr/>
            <p:nvPr/>
          </p:nvSpPr>
          <p:spPr>
            <a:xfrm>
              <a:off x="5156200" y="3520440"/>
              <a:ext cx="924560" cy="175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12BA3BF-8F1B-4FAC-9C64-8B894D4270ED}"/>
                </a:ext>
              </a:extLst>
            </p:cNvPr>
            <p:cNvSpPr txBox="1"/>
            <p:nvPr/>
          </p:nvSpPr>
          <p:spPr>
            <a:xfrm flipH="1">
              <a:off x="2130153" y="3449717"/>
              <a:ext cx="1459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I'm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Sophia.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447F2FB-5366-4740-B21D-24869B26C0FC}"/>
                </a:ext>
              </a:extLst>
            </p:cNvPr>
            <p:cNvSpPr/>
            <p:nvPr/>
          </p:nvSpPr>
          <p:spPr>
            <a:xfrm>
              <a:off x="-3367" y="4689446"/>
              <a:ext cx="793541" cy="796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22A6C1B-40FE-4218-A5B3-53D8837D6D63}"/>
                </a:ext>
              </a:extLst>
            </p:cNvPr>
            <p:cNvSpPr/>
            <p:nvPr/>
          </p:nvSpPr>
          <p:spPr>
            <a:xfrm>
              <a:off x="25267" y="4593848"/>
              <a:ext cx="889231" cy="870704"/>
            </a:xfrm>
            <a:prstGeom prst="rect">
              <a:avLst/>
            </a:prstGeom>
            <a:noFill/>
            <a:ln w="57150">
              <a:solidFill>
                <a:srgbClr val="66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66BFBF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247A01C-3A40-4871-9F77-05ADB6496009}"/>
                </a:ext>
              </a:extLst>
            </p:cNvPr>
            <p:cNvSpPr/>
            <p:nvPr/>
          </p:nvSpPr>
          <p:spPr>
            <a:xfrm>
              <a:off x="50535" y="4647330"/>
              <a:ext cx="838697" cy="839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srgbClr val="66BF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ED6C035-CF96-4E3A-BAF5-2EA12E49811C}"/>
                </a:ext>
              </a:extLst>
            </p:cNvPr>
            <p:cNvSpPr txBox="1"/>
            <p:nvPr/>
          </p:nvSpPr>
          <p:spPr>
            <a:xfrm flipH="1">
              <a:off x="5043009" y="3520439"/>
              <a:ext cx="2241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私はソフィアです。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DD9A2C1-5B61-41C1-AD85-D9270C609CF2}"/>
                </a:ext>
              </a:extLst>
            </p:cNvPr>
            <p:cNvSpPr txBox="1"/>
            <p:nvPr/>
          </p:nvSpPr>
          <p:spPr>
            <a:xfrm>
              <a:off x="3850253" y="4582924"/>
              <a:ext cx="30341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post.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投稿します。</a:t>
              </a:r>
            </a:p>
          </p:txBody>
        </p:sp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95524F8-76D9-4587-95B6-3CBC6FF0A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151" y="3779372"/>
              <a:ext cx="345288" cy="534426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2B76B1D-63D7-413E-871E-A3287EFBDA5D}"/>
                </a:ext>
              </a:extLst>
            </p:cNvPr>
            <p:cNvSpPr txBox="1"/>
            <p:nvPr/>
          </p:nvSpPr>
          <p:spPr>
            <a:xfrm>
              <a:off x="5459409" y="3878680"/>
              <a:ext cx="1313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effectLst>
                    <a:glow rad="114300">
                      <a:schemeClr val="bg1"/>
                    </a:glow>
                  </a:effectLst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 </a:t>
              </a:r>
              <a:r>
                <a:rPr kumimoji="1" lang="en-US" altLang="ja-JP" sz="2400" b="1" i="1" dirty="0">
                  <a:solidFill>
                    <a:srgbClr val="FF4343"/>
                  </a:solidFill>
                  <a:effectLst>
                    <a:glow rad="114300">
                      <a:schemeClr val="bg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585F31F-1B22-4488-9B6D-4609186FD510}"/>
                </a:ext>
              </a:extLst>
            </p:cNvPr>
            <p:cNvSpPr txBox="1"/>
            <p:nvPr/>
          </p:nvSpPr>
          <p:spPr>
            <a:xfrm>
              <a:off x="4920095" y="2909649"/>
              <a:ext cx="80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E2A193A-6102-4929-9BC9-6E6F0386F358}"/>
                </a:ext>
              </a:extLst>
            </p:cNvPr>
            <p:cNvSpPr txBox="1"/>
            <p:nvPr/>
          </p:nvSpPr>
          <p:spPr>
            <a:xfrm>
              <a:off x="4261903" y="2898754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Post</a:t>
              </a:r>
              <a:endParaRPr kumimoji="1" lang="ja-JP" altLang="en-US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59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CBBD133-1422-4711-950D-06B6594DC079}"/>
              </a:ext>
            </a:extLst>
          </p:cNvPr>
          <p:cNvGrpSpPr/>
          <p:nvPr/>
        </p:nvGrpSpPr>
        <p:grpSpPr>
          <a:xfrm>
            <a:off x="0" y="0"/>
            <a:ext cx="9753600" cy="5504615"/>
            <a:chOff x="0" y="0"/>
            <a:chExt cx="9753600" cy="5504615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F758F2C-DDEB-4675-9CE8-730DA91842D2}"/>
                </a:ext>
              </a:extLst>
            </p:cNvPr>
            <p:cNvGrpSpPr/>
            <p:nvPr/>
          </p:nvGrpSpPr>
          <p:grpSpPr>
            <a:xfrm>
              <a:off x="791788" y="265091"/>
              <a:ext cx="8170023" cy="4167942"/>
              <a:chOff x="755768" y="202029"/>
              <a:chExt cx="8170023" cy="4167942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B6E72824-111E-4C85-BA77-60EB5A5EE0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22000"/>
                        </a14:imgEffect>
                      </a14:imgLayer>
                    </a14:imgProps>
                  </a:ext>
                </a:extLst>
              </a:blip>
              <a:srcRect t="8333" r="1151" b="4825"/>
              <a:stretch/>
            </p:blipFill>
            <p:spPr>
              <a:xfrm>
                <a:off x="755768" y="238459"/>
                <a:ext cx="8170023" cy="4131512"/>
              </a:xfrm>
              <a:prstGeom prst="rect">
                <a:avLst/>
              </a:prstGeom>
            </p:spPr>
          </p:pic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791787" y="202029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7796FEF-101C-447E-A414-6F5F84DBA482}"/>
                </a:ext>
              </a:extLst>
            </p:cNvPr>
            <p:cNvSpPr/>
            <p:nvPr/>
          </p:nvSpPr>
          <p:spPr>
            <a:xfrm>
              <a:off x="1174390" y="690880"/>
              <a:ext cx="7440839" cy="336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1143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94FDF45-C8A4-4731-B089-75F50EE4AD08}"/>
                </a:ext>
              </a:extLst>
            </p:cNvPr>
            <p:cNvGrpSpPr/>
            <p:nvPr/>
          </p:nvGrpSpPr>
          <p:grpSpPr>
            <a:xfrm>
              <a:off x="1240205" y="762000"/>
              <a:ext cx="7273189" cy="2712714"/>
              <a:chOff x="1249680" y="980440"/>
              <a:chExt cx="7370662" cy="2885581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773AD079-5329-4176-80B3-9818A0AFCB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25" t="34587" r="30605" b="19456"/>
              <a:stretch/>
            </p:blipFill>
            <p:spPr>
              <a:xfrm>
                <a:off x="1249680" y="980440"/>
                <a:ext cx="7370662" cy="2885581"/>
              </a:xfrm>
              <a:prstGeom prst="rect">
                <a:avLst/>
              </a:prstGeom>
              <a:ln w="57150">
                <a:noFill/>
              </a:ln>
            </p:spPr>
          </p:pic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F257035C-0E9C-4344-9979-A4ABE2726F5F}"/>
                  </a:ext>
                </a:extLst>
              </p:cNvPr>
              <p:cNvSpPr/>
              <p:nvPr/>
            </p:nvSpPr>
            <p:spPr>
              <a:xfrm>
                <a:off x="4876800" y="3020413"/>
                <a:ext cx="352851" cy="752743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65ACB262-98ED-41D0-8AF6-04FF2333D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068" t="36290" r="46678" b="59444"/>
            <a:stretch/>
          </p:blipFill>
          <p:spPr>
            <a:xfrm>
              <a:off x="4158957" y="3468004"/>
              <a:ext cx="1320801" cy="436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84072D5-2DAA-426D-9D5F-50834A7BE63F}"/>
                </a:ext>
              </a:extLst>
            </p:cNvPr>
            <p:cNvSpPr txBox="1"/>
            <p:nvPr/>
          </p:nvSpPr>
          <p:spPr>
            <a:xfrm>
              <a:off x="1745672" y="1457960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02C0907-77FD-4A85-87AB-43283FAFA1B2}"/>
                </a:ext>
              </a:extLst>
            </p:cNvPr>
            <p:cNvSpPr txBox="1"/>
            <p:nvPr/>
          </p:nvSpPr>
          <p:spPr>
            <a:xfrm>
              <a:off x="1847272" y="2061605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Way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0FB3B72-E9FA-49FA-AC58-2465F8B82107}"/>
                </a:ext>
              </a:extLst>
            </p:cNvPr>
            <p:cNvSpPr txBox="1"/>
            <p:nvPr/>
          </p:nvSpPr>
          <p:spPr>
            <a:xfrm>
              <a:off x="1864254" y="2787148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Can you tell me how to get to Mt. Fuji?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7CA837D-78DF-4FC8-88CF-851CC2E47817}"/>
                </a:ext>
              </a:extLst>
            </p:cNvPr>
            <p:cNvSpPr txBox="1"/>
            <p:nvPr/>
          </p:nvSpPr>
          <p:spPr>
            <a:xfrm>
              <a:off x="5214330" y="2116723"/>
              <a:ext cx="200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富士山への行き方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63885BC-5C35-411E-8D95-4A6453B6EAFD}"/>
                </a:ext>
              </a:extLst>
            </p:cNvPr>
            <p:cNvSpPr txBox="1"/>
            <p:nvPr/>
          </p:nvSpPr>
          <p:spPr>
            <a:xfrm>
              <a:off x="5167543" y="1447431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＃富士山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A2032CC-661F-4164-B887-72156F4F6DE5}"/>
                </a:ext>
              </a:extLst>
            </p:cNvPr>
            <p:cNvSpPr txBox="1"/>
            <p:nvPr/>
          </p:nvSpPr>
          <p:spPr>
            <a:xfrm>
              <a:off x="5167543" y="2805945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富士山への行き方を</a:t>
              </a:r>
              <a:endPara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教えてください。</a:t>
              </a:r>
            </a:p>
          </p:txBody>
        </p:sp>
        <p:sp>
          <p:nvSpPr>
            <p:cNvPr id="35" name="矢印: 右 34">
              <a:extLst>
                <a:ext uri="{FF2B5EF4-FFF2-40B4-BE49-F238E27FC236}">
                  <a16:creationId xmlns:a16="http://schemas.microsoft.com/office/drawing/2014/main" id="{095F605D-618F-4A0C-999B-1833F0B0D2A7}"/>
                </a:ext>
              </a:extLst>
            </p:cNvPr>
            <p:cNvSpPr/>
            <p:nvPr/>
          </p:nvSpPr>
          <p:spPr>
            <a:xfrm>
              <a:off x="3927434" y="1308464"/>
              <a:ext cx="2016165" cy="149496"/>
            </a:xfrm>
            <a:prstGeom prst="rightArrow">
              <a:avLst/>
            </a:prstGeom>
            <a:solidFill>
              <a:srgbClr val="FE71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0545E66-AA50-42C8-909F-8C672C9DA29E}"/>
                </a:ext>
              </a:extLst>
            </p:cNvPr>
            <p:cNvSpPr txBox="1"/>
            <p:nvPr/>
          </p:nvSpPr>
          <p:spPr>
            <a:xfrm>
              <a:off x="4644921" y="688650"/>
              <a:ext cx="104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88546EB-D822-4E3D-9F2C-DA9A897726B2}"/>
                </a:ext>
              </a:extLst>
            </p:cNvPr>
            <p:cNvSpPr/>
            <p:nvPr/>
          </p:nvSpPr>
          <p:spPr>
            <a:xfrm>
              <a:off x="4237995" y="951413"/>
              <a:ext cx="14521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Translate</a:t>
              </a:r>
              <a:endParaRPr lang="ja-JP" altLang="en-US" dirty="0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20BC0514-E873-4827-8921-C5C76780AC6E}"/>
                </a:ext>
              </a:extLst>
            </p:cNvPr>
            <p:cNvGrpSpPr/>
            <p:nvPr/>
          </p:nvGrpSpPr>
          <p:grpSpPr>
            <a:xfrm>
              <a:off x="0" y="4572000"/>
              <a:ext cx="9753599" cy="914400"/>
              <a:chOff x="0" y="4572000"/>
              <a:chExt cx="9753599" cy="914400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F29A842-89A6-432B-9489-395D9B261268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335CE341-DB04-4655-B6D6-BA3D867335F4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BCB18D5B-3EBB-476D-9770-DA61F09C5C58}"/>
                </a:ext>
              </a:extLst>
            </p:cNvPr>
            <p:cNvSpPr/>
            <p:nvPr/>
          </p:nvSpPr>
          <p:spPr>
            <a:xfrm>
              <a:off x="91375" y="4612063"/>
              <a:ext cx="889233" cy="892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３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09B4704-ECF5-4F3B-96A1-ADF00D9C7A96}"/>
                </a:ext>
              </a:extLst>
            </p:cNvPr>
            <p:cNvSpPr txBox="1"/>
            <p:nvPr/>
          </p:nvSpPr>
          <p:spPr>
            <a:xfrm>
              <a:off x="3457878" y="4560441"/>
              <a:ext cx="42998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It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is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translated.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翻訳が表示されます。</a:t>
              </a: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4D87A1C6-3F10-4B18-9F41-863CA1C8CDC6}"/>
                </a:ext>
              </a:extLst>
            </p:cNvPr>
            <p:cNvSpPr/>
            <p:nvPr/>
          </p:nvSpPr>
          <p:spPr>
            <a:xfrm rot="1694167">
              <a:off x="2943782" y="1620478"/>
              <a:ext cx="47598" cy="1429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glow rad="901700">
                <a:schemeClr val="bg1">
                  <a:lumMod val="95000"/>
                  <a:alpha val="54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4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EECD3B-7801-492C-9C2C-0536C00D1D5F}"/>
              </a:ext>
            </a:extLst>
          </p:cNvPr>
          <p:cNvGrpSpPr/>
          <p:nvPr/>
        </p:nvGrpSpPr>
        <p:grpSpPr>
          <a:xfrm>
            <a:off x="0" y="0"/>
            <a:ext cx="9753600" cy="5504615"/>
            <a:chOff x="0" y="0"/>
            <a:chExt cx="9753600" cy="5504615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F758F2C-DDEB-4675-9CE8-730DA91842D2}"/>
                </a:ext>
              </a:extLst>
            </p:cNvPr>
            <p:cNvGrpSpPr/>
            <p:nvPr/>
          </p:nvGrpSpPr>
          <p:grpSpPr>
            <a:xfrm>
              <a:off x="791788" y="265091"/>
              <a:ext cx="8170023" cy="4167942"/>
              <a:chOff x="755768" y="202029"/>
              <a:chExt cx="8170023" cy="4167942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B6E72824-111E-4C85-BA77-60EB5A5EE0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22000"/>
                        </a14:imgEffect>
                      </a14:imgLayer>
                    </a14:imgProps>
                  </a:ext>
                </a:extLst>
              </a:blip>
              <a:srcRect t="8333" r="1151" b="4825"/>
              <a:stretch/>
            </p:blipFill>
            <p:spPr>
              <a:xfrm>
                <a:off x="755768" y="238459"/>
                <a:ext cx="8170023" cy="4131512"/>
              </a:xfrm>
              <a:prstGeom prst="rect">
                <a:avLst/>
              </a:prstGeom>
            </p:spPr>
          </p:pic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791787" y="202029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7796FEF-101C-447E-A414-6F5F84DBA482}"/>
                </a:ext>
              </a:extLst>
            </p:cNvPr>
            <p:cNvSpPr/>
            <p:nvPr/>
          </p:nvSpPr>
          <p:spPr>
            <a:xfrm>
              <a:off x="1174390" y="690880"/>
              <a:ext cx="7440839" cy="336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114300" dir="2700000" sx="101000" sy="101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94FDF45-C8A4-4731-B089-75F50EE4AD08}"/>
                </a:ext>
              </a:extLst>
            </p:cNvPr>
            <p:cNvGrpSpPr/>
            <p:nvPr/>
          </p:nvGrpSpPr>
          <p:grpSpPr>
            <a:xfrm>
              <a:off x="1240205" y="762000"/>
              <a:ext cx="7273189" cy="2712714"/>
              <a:chOff x="1249680" y="980440"/>
              <a:chExt cx="7370662" cy="2885581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773AD079-5329-4176-80B3-9818A0AFCB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25" t="34587" r="30605" b="19456"/>
              <a:stretch/>
            </p:blipFill>
            <p:spPr>
              <a:xfrm>
                <a:off x="1249680" y="980440"/>
                <a:ext cx="7370662" cy="2885581"/>
              </a:xfrm>
              <a:prstGeom prst="rect">
                <a:avLst/>
              </a:prstGeom>
              <a:ln w="57150">
                <a:noFill/>
              </a:ln>
            </p:spPr>
          </p:pic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F257035C-0E9C-4344-9979-A4ABE2726F5F}"/>
                  </a:ext>
                </a:extLst>
              </p:cNvPr>
              <p:cNvSpPr/>
              <p:nvPr/>
            </p:nvSpPr>
            <p:spPr>
              <a:xfrm>
                <a:off x="4876800" y="3020413"/>
                <a:ext cx="352851" cy="752743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65ACB262-98ED-41D0-8AF6-04FF2333D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068" t="36290" r="46678" b="59444"/>
            <a:stretch/>
          </p:blipFill>
          <p:spPr>
            <a:xfrm>
              <a:off x="4158957" y="3468004"/>
              <a:ext cx="1320801" cy="436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84072D5-2DAA-426D-9D5F-50834A7BE63F}"/>
                </a:ext>
              </a:extLst>
            </p:cNvPr>
            <p:cNvSpPr txBox="1"/>
            <p:nvPr/>
          </p:nvSpPr>
          <p:spPr>
            <a:xfrm>
              <a:off x="1745672" y="1457960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02C0907-77FD-4A85-87AB-43283FAFA1B2}"/>
                </a:ext>
              </a:extLst>
            </p:cNvPr>
            <p:cNvSpPr txBox="1"/>
            <p:nvPr/>
          </p:nvSpPr>
          <p:spPr>
            <a:xfrm>
              <a:off x="1847272" y="2061605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Way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0FB3B72-E9FA-49FA-AC58-2465F8B82107}"/>
                </a:ext>
              </a:extLst>
            </p:cNvPr>
            <p:cNvSpPr txBox="1"/>
            <p:nvPr/>
          </p:nvSpPr>
          <p:spPr>
            <a:xfrm>
              <a:off x="1864254" y="2787148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Can you tell me how to get to Mt. Fuji?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7CA837D-78DF-4FC8-88CF-851CC2E47817}"/>
                </a:ext>
              </a:extLst>
            </p:cNvPr>
            <p:cNvSpPr txBox="1"/>
            <p:nvPr/>
          </p:nvSpPr>
          <p:spPr>
            <a:xfrm>
              <a:off x="5214330" y="2116723"/>
              <a:ext cx="200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富士山への行き方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63885BC-5C35-411E-8D95-4A6453B6EAFD}"/>
                </a:ext>
              </a:extLst>
            </p:cNvPr>
            <p:cNvSpPr txBox="1"/>
            <p:nvPr/>
          </p:nvSpPr>
          <p:spPr>
            <a:xfrm>
              <a:off x="5167543" y="1447431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＃富士山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A2032CC-661F-4164-B887-72156F4F6DE5}"/>
                </a:ext>
              </a:extLst>
            </p:cNvPr>
            <p:cNvSpPr txBox="1"/>
            <p:nvPr/>
          </p:nvSpPr>
          <p:spPr>
            <a:xfrm>
              <a:off x="5167543" y="2805945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富士山への行き方を</a:t>
              </a:r>
              <a:endPara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教えてください。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20BC0514-E873-4827-8921-C5C76780AC6E}"/>
                </a:ext>
              </a:extLst>
            </p:cNvPr>
            <p:cNvGrpSpPr/>
            <p:nvPr/>
          </p:nvGrpSpPr>
          <p:grpSpPr>
            <a:xfrm>
              <a:off x="0" y="4572000"/>
              <a:ext cx="9753599" cy="914400"/>
              <a:chOff x="0" y="4572000"/>
              <a:chExt cx="9753599" cy="914400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F29A842-89A6-432B-9489-395D9B261268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335CE341-DB04-4655-B6D6-BA3D867335F4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BCB18D5B-3EBB-476D-9770-DA61F09C5C58}"/>
                </a:ext>
              </a:extLst>
            </p:cNvPr>
            <p:cNvSpPr/>
            <p:nvPr/>
          </p:nvSpPr>
          <p:spPr>
            <a:xfrm>
              <a:off x="91375" y="4612063"/>
              <a:ext cx="889233" cy="892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４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09B4704-ECF5-4F3B-96A1-ADF00D9C7A96}"/>
                </a:ext>
              </a:extLst>
            </p:cNvPr>
            <p:cNvSpPr txBox="1"/>
            <p:nvPr/>
          </p:nvSpPr>
          <p:spPr>
            <a:xfrm>
              <a:off x="2308633" y="4582924"/>
              <a:ext cx="634225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You can rewrite sentences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here.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ここで文章を書き直すこともできます。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7F9F140-D254-4F90-8928-39BFC42A5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06027" y="3274668"/>
              <a:ext cx="712081" cy="71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941C268-023E-4FCF-A979-92082E125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37435" y="3224276"/>
              <a:ext cx="712081" cy="71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4D87A1C6-3F10-4B18-9F41-863CA1C8CDC6}"/>
                </a:ext>
              </a:extLst>
            </p:cNvPr>
            <p:cNvSpPr/>
            <p:nvPr/>
          </p:nvSpPr>
          <p:spPr>
            <a:xfrm rot="1694167">
              <a:off x="2943782" y="1620478"/>
              <a:ext cx="47598" cy="1429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glow rad="901700">
                <a:schemeClr val="bg1">
                  <a:lumMod val="95000"/>
                  <a:alpha val="54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48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595634B-CA4B-4694-8189-57E9B508BCEF}"/>
              </a:ext>
            </a:extLst>
          </p:cNvPr>
          <p:cNvGrpSpPr/>
          <p:nvPr/>
        </p:nvGrpSpPr>
        <p:grpSpPr>
          <a:xfrm>
            <a:off x="0" y="0"/>
            <a:ext cx="9753600" cy="5522830"/>
            <a:chOff x="0" y="0"/>
            <a:chExt cx="9753600" cy="552283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F758F2C-DDEB-4675-9CE8-730DA91842D2}"/>
                </a:ext>
              </a:extLst>
            </p:cNvPr>
            <p:cNvGrpSpPr/>
            <p:nvPr/>
          </p:nvGrpSpPr>
          <p:grpSpPr>
            <a:xfrm>
              <a:off x="791788" y="265091"/>
              <a:ext cx="8170023" cy="4167942"/>
              <a:chOff x="755768" y="202029"/>
              <a:chExt cx="8170023" cy="4167942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B6E72824-111E-4C85-BA77-60EB5A5EE0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22000"/>
                        </a14:imgEffect>
                      </a14:imgLayer>
                    </a14:imgProps>
                  </a:ext>
                </a:extLst>
              </a:blip>
              <a:srcRect t="8333" r="1151" b="4825"/>
              <a:stretch/>
            </p:blipFill>
            <p:spPr>
              <a:xfrm>
                <a:off x="755768" y="238459"/>
                <a:ext cx="8170023" cy="4131512"/>
              </a:xfrm>
              <a:prstGeom prst="rect">
                <a:avLst/>
              </a:prstGeom>
            </p:spPr>
          </p:pic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791787" y="202029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effectLst>
                    <a:glow rad="127000">
                      <a:schemeClr val="accent1"/>
                    </a:glow>
                  </a:effectLst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7796FEF-101C-447E-A414-6F5F84DBA482}"/>
                </a:ext>
              </a:extLst>
            </p:cNvPr>
            <p:cNvSpPr/>
            <p:nvPr/>
          </p:nvSpPr>
          <p:spPr>
            <a:xfrm>
              <a:off x="1174390" y="690880"/>
              <a:ext cx="7440839" cy="3362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63500" dist="114300" dir="2700000" sx="101000" sy="101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94FDF45-C8A4-4731-B089-75F50EE4AD08}"/>
                </a:ext>
              </a:extLst>
            </p:cNvPr>
            <p:cNvGrpSpPr/>
            <p:nvPr/>
          </p:nvGrpSpPr>
          <p:grpSpPr>
            <a:xfrm>
              <a:off x="1240205" y="762000"/>
              <a:ext cx="7273189" cy="2712714"/>
              <a:chOff x="1249680" y="980440"/>
              <a:chExt cx="7370662" cy="2885581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773AD079-5329-4176-80B3-9818A0AFCB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25" t="34587" r="30605" b="19456"/>
              <a:stretch/>
            </p:blipFill>
            <p:spPr>
              <a:xfrm>
                <a:off x="1249680" y="980440"/>
                <a:ext cx="7370662" cy="2885581"/>
              </a:xfrm>
              <a:prstGeom prst="rect">
                <a:avLst/>
              </a:prstGeom>
              <a:ln w="57150">
                <a:noFill/>
              </a:ln>
            </p:spPr>
          </p:pic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F257035C-0E9C-4344-9979-A4ABE2726F5F}"/>
                  </a:ext>
                </a:extLst>
              </p:cNvPr>
              <p:cNvSpPr/>
              <p:nvPr/>
            </p:nvSpPr>
            <p:spPr>
              <a:xfrm>
                <a:off x="4876800" y="3020413"/>
                <a:ext cx="352851" cy="752743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65ACB262-98ED-41D0-8AF6-04FF2333D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068" t="36290" r="46678" b="59444"/>
            <a:stretch/>
          </p:blipFill>
          <p:spPr>
            <a:xfrm>
              <a:off x="4158957" y="3468004"/>
              <a:ext cx="1320801" cy="436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84072D5-2DAA-426D-9D5F-50834A7BE63F}"/>
                </a:ext>
              </a:extLst>
            </p:cNvPr>
            <p:cNvSpPr txBox="1"/>
            <p:nvPr/>
          </p:nvSpPr>
          <p:spPr>
            <a:xfrm>
              <a:off x="1745672" y="1457960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02C0907-77FD-4A85-87AB-43283FAFA1B2}"/>
                </a:ext>
              </a:extLst>
            </p:cNvPr>
            <p:cNvSpPr txBox="1"/>
            <p:nvPr/>
          </p:nvSpPr>
          <p:spPr>
            <a:xfrm>
              <a:off x="1847272" y="2061605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Way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0FB3B72-E9FA-49FA-AC58-2465F8B82107}"/>
                </a:ext>
              </a:extLst>
            </p:cNvPr>
            <p:cNvSpPr txBox="1"/>
            <p:nvPr/>
          </p:nvSpPr>
          <p:spPr>
            <a:xfrm>
              <a:off x="1864254" y="2787148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Can you tell me how to get to Mt. Fuji?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7CA837D-78DF-4FC8-88CF-851CC2E47817}"/>
                </a:ext>
              </a:extLst>
            </p:cNvPr>
            <p:cNvSpPr txBox="1"/>
            <p:nvPr/>
          </p:nvSpPr>
          <p:spPr>
            <a:xfrm>
              <a:off x="5214330" y="2116723"/>
              <a:ext cx="200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富士山への行き方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63885BC-5C35-411E-8D95-4A6453B6EAFD}"/>
                </a:ext>
              </a:extLst>
            </p:cNvPr>
            <p:cNvSpPr txBox="1"/>
            <p:nvPr/>
          </p:nvSpPr>
          <p:spPr>
            <a:xfrm>
              <a:off x="5167543" y="1447431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＃富士山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A2032CC-661F-4164-B887-72156F4F6DE5}"/>
                </a:ext>
              </a:extLst>
            </p:cNvPr>
            <p:cNvSpPr txBox="1"/>
            <p:nvPr/>
          </p:nvSpPr>
          <p:spPr>
            <a:xfrm>
              <a:off x="5167543" y="2805945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富士山への行き方を</a:t>
              </a:r>
              <a:endPara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教えてください。</a:t>
              </a:r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79FEC834-37BD-4A28-A440-D81F813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165" y="3806597"/>
              <a:ext cx="345288" cy="534426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EEC8211-B9FB-484D-A788-AAA2F7E9E9BB}"/>
                </a:ext>
              </a:extLst>
            </p:cNvPr>
            <p:cNvSpPr txBox="1"/>
            <p:nvPr/>
          </p:nvSpPr>
          <p:spPr>
            <a:xfrm>
              <a:off x="5302423" y="3905905"/>
              <a:ext cx="1313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effectLst>
                    <a:glow rad="114300">
                      <a:schemeClr val="bg1"/>
                    </a:glow>
                  </a:effectLst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 </a:t>
              </a:r>
              <a:r>
                <a:rPr kumimoji="1" lang="en-US" altLang="ja-JP" sz="2400" b="1" i="1" dirty="0">
                  <a:solidFill>
                    <a:srgbClr val="FF4343"/>
                  </a:solidFill>
                  <a:effectLst>
                    <a:glow rad="114300">
                      <a:schemeClr val="bg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B1BF2F6-9E24-4D77-A62E-1681A3FCEEE5}"/>
                </a:ext>
              </a:extLst>
            </p:cNvPr>
            <p:cNvSpPr txBox="1"/>
            <p:nvPr/>
          </p:nvSpPr>
          <p:spPr>
            <a:xfrm>
              <a:off x="5939054" y="3585868"/>
              <a:ext cx="80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F6543E6-01DB-419E-BB09-E42BDA91D3C4}"/>
                </a:ext>
              </a:extLst>
            </p:cNvPr>
            <p:cNvSpPr txBox="1"/>
            <p:nvPr/>
          </p:nvSpPr>
          <p:spPr>
            <a:xfrm>
              <a:off x="5293507" y="3560310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Post</a:t>
              </a:r>
              <a:endParaRPr kumimoji="1" lang="ja-JP" altLang="en-US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37730D4-9871-4F38-9DDF-76F03FE95CD7}"/>
                </a:ext>
              </a:extLst>
            </p:cNvPr>
            <p:cNvGrpSpPr/>
            <p:nvPr/>
          </p:nvGrpSpPr>
          <p:grpSpPr>
            <a:xfrm>
              <a:off x="0" y="4572000"/>
              <a:ext cx="9753599" cy="914400"/>
              <a:chOff x="0" y="4572000"/>
              <a:chExt cx="9753599" cy="914400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2099D36B-5AE8-488C-8EE9-57F3FB64740B}"/>
                  </a:ext>
                </a:extLst>
              </p:cNvPr>
              <p:cNvSpPr/>
              <p:nvPr/>
            </p:nvSpPr>
            <p:spPr>
              <a:xfrm>
                <a:off x="889232" y="4572000"/>
                <a:ext cx="8864367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dirty="0"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0098A92A-9D96-453D-A1C9-A01630CBA356}"/>
                  </a:ext>
                </a:extLst>
              </p:cNvPr>
              <p:cNvSpPr/>
              <p:nvPr/>
            </p:nvSpPr>
            <p:spPr>
              <a:xfrm>
                <a:off x="0" y="4572000"/>
                <a:ext cx="889233" cy="914400"/>
              </a:xfrm>
              <a:prstGeom prst="rect">
                <a:avLst/>
              </a:prstGeom>
              <a:solidFill>
                <a:srgbClr val="66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A678265-6841-406D-BC64-091D98861A7B}"/>
                </a:ext>
              </a:extLst>
            </p:cNvPr>
            <p:cNvSpPr/>
            <p:nvPr/>
          </p:nvSpPr>
          <p:spPr>
            <a:xfrm>
              <a:off x="91864" y="4630278"/>
              <a:ext cx="889233" cy="892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５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09B4704-ECF5-4F3B-96A1-ADF00D9C7A96}"/>
                </a:ext>
              </a:extLst>
            </p:cNvPr>
            <p:cNvSpPr txBox="1"/>
            <p:nvPr/>
          </p:nvSpPr>
          <p:spPr>
            <a:xfrm>
              <a:off x="3850253" y="4582924"/>
              <a:ext cx="30341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post.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投稿します。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30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DA4499C-E082-4235-AC0D-750B80C95BFA}"/>
              </a:ext>
            </a:extLst>
          </p:cNvPr>
          <p:cNvGrpSpPr/>
          <p:nvPr/>
        </p:nvGrpSpPr>
        <p:grpSpPr>
          <a:xfrm>
            <a:off x="0" y="0"/>
            <a:ext cx="9778866" cy="5486400"/>
            <a:chOff x="0" y="0"/>
            <a:chExt cx="9778866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F758F2C-DDEB-4675-9CE8-730DA91842D2}"/>
                </a:ext>
              </a:extLst>
            </p:cNvPr>
            <p:cNvGrpSpPr/>
            <p:nvPr/>
          </p:nvGrpSpPr>
          <p:grpSpPr>
            <a:xfrm>
              <a:off x="791788" y="265091"/>
              <a:ext cx="8170023" cy="4167942"/>
              <a:chOff x="755768" y="202029"/>
              <a:chExt cx="8170023" cy="4167942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B6E72824-111E-4C85-BA77-60EB5A5EE0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333" r="1151" b="4825"/>
              <a:stretch/>
            </p:blipFill>
            <p:spPr>
              <a:xfrm>
                <a:off x="755768" y="238459"/>
                <a:ext cx="8170023" cy="4131512"/>
              </a:xfrm>
              <a:prstGeom prst="rect">
                <a:avLst/>
              </a:prstGeom>
            </p:spPr>
          </p:pic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791787" y="202029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197F94-7691-4CE3-85ED-93A7D35A8793}"/>
                </a:ext>
              </a:extLst>
            </p:cNvPr>
            <p:cNvSpPr txBox="1"/>
            <p:nvPr/>
          </p:nvSpPr>
          <p:spPr>
            <a:xfrm>
              <a:off x="1351464" y="2059502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F66C183-D116-4B02-8594-12087D3F9D06}"/>
                </a:ext>
              </a:extLst>
            </p:cNvPr>
            <p:cNvSpPr txBox="1"/>
            <p:nvPr/>
          </p:nvSpPr>
          <p:spPr>
            <a:xfrm>
              <a:off x="1442904" y="2600085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Way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5EE6201-CE62-4666-95BB-FB92A7A5F703}"/>
                </a:ext>
              </a:extLst>
            </p:cNvPr>
            <p:cNvSpPr txBox="1"/>
            <p:nvPr/>
          </p:nvSpPr>
          <p:spPr>
            <a:xfrm>
              <a:off x="1442904" y="3101060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Can you tell me how to get to Mt. Fuji?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AF76A99-B618-4933-8D3D-E02B54EB509A}"/>
                </a:ext>
              </a:extLst>
            </p:cNvPr>
            <p:cNvSpPr txBox="1"/>
            <p:nvPr/>
          </p:nvSpPr>
          <p:spPr>
            <a:xfrm>
              <a:off x="4012785" y="2059502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＃富士山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03C7D3B-5D64-4C88-83C8-C63230641866}"/>
                </a:ext>
              </a:extLst>
            </p:cNvPr>
            <p:cNvSpPr txBox="1"/>
            <p:nvPr/>
          </p:nvSpPr>
          <p:spPr>
            <a:xfrm>
              <a:off x="4012785" y="2600085"/>
              <a:ext cx="200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富士山への行き方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BAC8FC5-AC74-4B55-A01B-3E2BB103D73F}"/>
                </a:ext>
              </a:extLst>
            </p:cNvPr>
            <p:cNvSpPr txBox="1"/>
            <p:nvPr/>
          </p:nvSpPr>
          <p:spPr>
            <a:xfrm>
              <a:off x="4110530" y="3101060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富士山への行き方を</a:t>
              </a:r>
              <a:endPara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教えてください。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00DCC81-9AE5-4FB0-AE76-72FAE0278D87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BE1CBF9-434E-4549-99EA-53701F95C784}"/>
                </a:ext>
              </a:extLst>
            </p:cNvPr>
            <p:cNvSpPr/>
            <p:nvPr/>
          </p:nvSpPr>
          <p:spPr>
            <a:xfrm>
              <a:off x="25267" y="4593848"/>
              <a:ext cx="889231" cy="870704"/>
            </a:xfrm>
            <a:prstGeom prst="rect">
              <a:avLst/>
            </a:prstGeom>
            <a:noFill/>
            <a:ln w="57150">
              <a:solidFill>
                <a:srgbClr val="66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66BFBF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68039F4-A325-4C92-9302-C90722530986}"/>
                </a:ext>
              </a:extLst>
            </p:cNvPr>
            <p:cNvSpPr/>
            <p:nvPr/>
          </p:nvSpPr>
          <p:spPr>
            <a:xfrm>
              <a:off x="50535" y="4647330"/>
              <a:ext cx="838697" cy="839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srgbClr val="66BF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１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C6DC199-4353-4D84-98B0-F1A67EA86A3E}"/>
                </a:ext>
              </a:extLst>
            </p:cNvPr>
            <p:cNvSpPr txBox="1"/>
            <p:nvPr/>
          </p:nvSpPr>
          <p:spPr>
            <a:xfrm>
              <a:off x="1046479" y="4593848"/>
              <a:ext cx="873238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You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can also both write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in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English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and</a:t>
              </a:r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 </a:t>
              </a:r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Japanese 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英語と日本語の両方を書き込むこともできます。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86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CABEDE9-395A-4130-A2B7-71DB2DB5B37D}"/>
              </a:ext>
            </a:extLst>
          </p:cNvPr>
          <p:cNvGrpSpPr/>
          <p:nvPr/>
        </p:nvGrpSpPr>
        <p:grpSpPr>
          <a:xfrm>
            <a:off x="-26147" y="0"/>
            <a:ext cx="9779746" cy="5522830"/>
            <a:chOff x="-26147" y="0"/>
            <a:chExt cx="9779746" cy="552283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-26147" y="0"/>
              <a:ext cx="9753600" cy="5475476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F758F2C-DDEB-4675-9CE8-730DA91842D2}"/>
                </a:ext>
              </a:extLst>
            </p:cNvPr>
            <p:cNvGrpSpPr/>
            <p:nvPr/>
          </p:nvGrpSpPr>
          <p:grpSpPr>
            <a:xfrm>
              <a:off x="791788" y="265091"/>
              <a:ext cx="8170023" cy="4167942"/>
              <a:chOff x="755768" y="202029"/>
              <a:chExt cx="8170023" cy="4167942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B6E72824-111E-4C85-BA77-60EB5A5EE0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333" r="1151" b="4825"/>
              <a:stretch/>
            </p:blipFill>
            <p:spPr>
              <a:xfrm>
                <a:off x="755768" y="238459"/>
                <a:ext cx="8170023" cy="4131512"/>
              </a:xfrm>
              <a:prstGeom prst="rect">
                <a:avLst/>
              </a:prstGeom>
            </p:spPr>
          </p:pic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791787" y="202029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197F94-7691-4CE3-85ED-93A7D35A8793}"/>
                </a:ext>
              </a:extLst>
            </p:cNvPr>
            <p:cNvSpPr txBox="1"/>
            <p:nvPr/>
          </p:nvSpPr>
          <p:spPr>
            <a:xfrm>
              <a:off x="1351464" y="2059502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F66C183-D116-4B02-8594-12087D3F9D06}"/>
                </a:ext>
              </a:extLst>
            </p:cNvPr>
            <p:cNvSpPr txBox="1"/>
            <p:nvPr/>
          </p:nvSpPr>
          <p:spPr>
            <a:xfrm>
              <a:off x="1442904" y="2600085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Way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5EE6201-CE62-4666-95BB-FB92A7A5F703}"/>
                </a:ext>
              </a:extLst>
            </p:cNvPr>
            <p:cNvSpPr txBox="1"/>
            <p:nvPr/>
          </p:nvSpPr>
          <p:spPr>
            <a:xfrm>
              <a:off x="1442904" y="3101060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Can you tell me how to get to Mt. Fuji?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AF76A99-B618-4933-8D3D-E02B54EB509A}"/>
                </a:ext>
              </a:extLst>
            </p:cNvPr>
            <p:cNvSpPr txBox="1"/>
            <p:nvPr/>
          </p:nvSpPr>
          <p:spPr>
            <a:xfrm>
              <a:off x="4012785" y="2059502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＃富士山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03C7D3B-5D64-4C88-83C8-C63230641866}"/>
                </a:ext>
              </a:extLst>
            </p:cNvPr>
            <p:cNvSpPr txBox="1"/>
            <p:nvPr/>
          </p:nvSpPr>
          <p:spPr>
            <a:xfrm>
              <a:off x="4012785" y="2600085"/>
              <a:ext cx="200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富士山への行き方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BAC8FC5-AC74-4B55-A01B-3E2BB103D73F}"/>
                </a:ext>
              </a:extLst>
            </p:cNvPr>
            <p:cNvSpPr txBox="1"/>
            <p:nvPr/>
          </p:nvSpPr>
          <p:spPr>
            <a:xfrm>
              <a:off x="4110530" y="3101060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富士山への行き方を</a:t>
              </a:r>
              <a:endPara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教えてください。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00DCC81-9AE5-4FB0-AE76-72FAE0278D87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68039F4-A325-4C92-9302-C90722530986}"/>
                </a:ext>
              </a:extLst>
            </p:cNvPr>
            <p:cNvSpPr/>
            <p:nvPr/>
          </p:nvSpPr>
          <p:spPr>
            <a:xfrm>
              <a:off x="50535" y="4630278"/>
              <a:ext cx="889233" cy="892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6B6A1D28-3C2E-47B6-B637-B33DBF592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865" y="3824802"/>
              <a:ext cx="345288" cy="534426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BF4F320-C311-4827-922E-B20DE229040A}"/>
                </a:ext>
              </a:extLst>
            </p:cNvPr>
            <p:cNvSpPr txBox="1"/>
            <p:nvPr/>
          </p:nvSpPr>
          <p:spPr>
            <a:xfrm>
              <a:off x="4482123" y="3924110"/>
              <a:ext cx="1313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i="1" dirty="0">
                  <a:solidFill>
                    <a:srgbClr val="FF4343"/>
                  </a:solidFill>
                  <a:effectLst>
                    <a:glow rad="114300">
                      <a:schemeClr val="bg1"/>
                    </a:glow>
                  </a:effectLst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cs typeface="Arial" panose="020B0604020202020204" pitchFamily="34" charset="0"/>
                </a:rPr>
                <a:t>Click </a:t>
              </a:r>
              <a:r>
                <a:rPr kumimoji="1" lang="en-US" altLang="ja-JP" sz="2400" b="1" i="1" dirty="0">
                  <a:solidFill>
                    <a:srgbClr val="FF4343"/>
                  </a:solidFill>
                  <a:effectLst>
                    <a:glow rad="114300">
                      <a:schemeClr val="bg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kumimoji="1" lang="ja-JP" altLang="en-US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11DAD7B-374D-41E9-B3B3-00F8405329C7}"/>
                </a:ext>
              </a:extLst>
            </p:cNvPr>
            <p:cNvSpPr txBox="1"/>
            <p:nvPr/>
          </p:nvSpPr>
          <p:spPr>
            <a:xfrm>
              <a:off x="5109708" y="3675645"/>
              <a:ext cx="80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CB6010A-B374-4D12-8404-3840A220E439}"/>
                </a:ext>
              </a:extLst>
            </p:cNvPr>
            <p:cNvSpPr txBox="1"/>
            <p:nvPr/>
          </p:nvSpPr>
          <p:spPr>
            <a:xfrm>
              <a:off x="4473418" y="3640136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solidFill>
                    <a:srgbClr val="FF4343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Post</a:t>
              </a:r>
              <a:endParaRPr kumimoji="1" lang="ja-JP" altLang="en-US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3708484-465B-4C67-8F9C-7E71AD81B795}"/>
                </a:ext>
              </a:extLst>
            </p:cNvPr>
            <p:cNvSpPr/>
            <p:nvPr/>
          </p:nvSpPr>
          <p:spPr>
            <a:xfrm>
              <a:off x="0" y="4610900"/>
              <a:ext cx="889232" cy="853652"/>
            </a:xfrm>
            <a:prstGeom prst="rect">
              <a:avLst/>
            </a:prstGeom>
            <a:noFill/>
            <a:ln w="57150">
              <a:solidFill>
                <a:srgbClr val="66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66BFBF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634A95F-4B9E-4A3A-AB0D-35A2FF673410}"/>
                </a:ext>
              </a:extLst>
            </p:cNvPr>
            <p:cNvSpPr/>
            <p:nvPr/>
          </p:nvSpPr>
          <p:spPr>
            <a:xfrm>
              <a:off x="50535" y="4647330"/>
              <a:ext cx="838697" cy="839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ja-JP" altLang="en-US" sz="4800" b="1" dirty="0">
                  <a:solidFill>
                    <a:srgbClr val="66BF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２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F3750756-6389-473F-951D-1FAD7446505B}"/>
                </a:ext>
              </a:extLst>
            </p:cNvPr>
            <p:cNvSpPr txBox="1"/>
            <p:nvPr/>
          </p:nvSpPr>
          <p:spPr>
            <a:xfrm>
              <a:off x="3850253" y="4582924"/>
              <a:ext cx="30341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Click post.</a:t>
              </a:r>
            </a:p>
            <a:p>
              <a:r>
                <a:rPr kumimoji="1" lang="ja-JP" altLang="en-US" sz="2600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投稿します。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32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174A3A-451E-4E4D-942C-345959397DE2}"/>
              </a:ext>
            </a:extLst>
          </p:cNvPr>
          <p:cNvSpPr txBox="1"/>
          <p:nvPr/>
        </p:nvSpPr>
        <p:spPr>
          <a:xfrm>
            <a:off x="3281680" y="2229545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投稿</a:t>
            </a:r>
          </a:p>
        </p:txBody>
      </p:sp>
    </p:spTree>
    <p:extLst>
      <p:ext uri="{BB962C8B-B14F-4D97-AF65-F5344CB8AC3E}">
        <p14:creationId xmlns:p14="http://schemas.microsoft.com/office/powerpoint/2010/main" val="344022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10264</TotalTime>
  <Words>819</Words>
  <Application>Microsoft Office PowerPoint</Application>
  <PresentationFormat>ユーザー設定</PresentationFormat>
  <Paragraphs>241</Paragraphs>
  <Slides>33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UD デジタル 教科書体 NP-B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霜田 みゆき</dc:creator>
  <cp:lastModifiedBy>霜田 みゆき</cp:lastModifiedBy>
  <cp:revision>127</cp:revision>
  <dcterms:created xsi:type="dcterms:W3CDTF">2019-08-30T03:13:59Z</dcterms:created>
  <dcterms:modified xsi:type="dcterms:W3CDTF">2019-09-13T10:33:01Z</dcterms:modified>
</cp:coreProperties>
</file>