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D940B-897E-F040-A882-949236C75603}" v="21" dt="2023-05-30T01:30:0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7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263F5-3F24-432B-87BB-9A8F074179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35A60D-AABD-4DF4-8BAB-22C7414FFFFE}">
      <dgm:prSet/>
      <dgm:spPr/>
      <dgm:t>
        <a:bodyPr/>
        <a:lstStyle/>
        <a:p>
          <a:r>
            <a:rPr kumimoji="1" lang="ja-JP"/>
            <a:t>傘は年間１億</a:t>
          </a:r>
          <a:r>
            <a:rPr kumimoji="1" lang="en-US"/>
            <a:t>3000</a:t>
          </a:r>
          <a:r>
            <a:rPr kumimoji="1" lang="ja-JP"/>
            <a:t>万本廃棄されている</a:t>
          </a:r>
          <a:endParaRPr lang="en-US"/>
        </a:p>
      </dgm:t>
    </dgm:pt>
    <dgm:pt modelId="{335EED82-FA8A-4B8B-A9FE-2C0107BB3D5B}" type="parTrans" cxnId="{42EE0095-25CF-44C3-ACCD-F8424C930380}">
      <dgm:prSet/>
      <dgm:spPr/>
      <dgm:t>
        <a:bodyPr/>
        <a:lstStyle/>
        <a:p>
          <a:endParaRPr lang="en-US"/>
        </a:p>
      </dgm:t>
    </dgm:pt>
    <dgm:pt modelId="{37EECFD6-B59C-487D-ABDB-D51B25A5901F}" type="sibTrans" cxnId="{42EE0095-25CF-44C3-ACCD-F8424C930380}">
      <dgm:prSet/>
      <dgm:spPr/>
      <dgm:t>
        <a:bodyPr/>
        <a:lstStyle/>
        <a:p>
          <a:endParaRPr lang="en-US"/>
        </a:p>
      </dgm:t>
    </dgm:pt>
    <dgm:pt modelId="{41C48C7B-ED03-4BEC-9232-29951F38B2C2}">
      <dgm:prSet/>
      <dgm:spPr/>
      <dgm:t>
        <a:bodyPr/>
        <a:lstStyle/>
        <a:p>
          <a:r>
            <a:rPr kumimoji="1" lang="ja-JP"/>
            <a:t>そのうち</a:t>
          </a:r>
          <a:r>
            <a:rPr kumimoji="1" lang="en-US"/>
            <a:t>8,000</a:t>
          </a:r>
          <a:r>
            <a:rPr kumimoji="1" lang="ja-JP"/>
            <a:t>万本がビニール傘</a:t>
          </a:r>
          <a:endParaRPr lang="en-US"/>
        </a:p>
      </dgm:t>
    </dgm:pt>
    <dgm:pt modelId="{224C6C96-3271-4DC4-8B80-0344F84AB342}" type="parTrans" cxnId="{9FBC484D-1328-4493-8441-A8EBF7955036}">
      <dgm:prSet/>
      <dgm:spPr/>
      <dgm:t>
        <a:bodyPr/>
        <a:lstStyle/>
        <a:p>
          <a:endParaRPr lang="en-US"/>
        </a:p>
      </dgm:t>
    </dgm:pt>
    <dgm:pt modelId="{976E6F45-DC39-4078-9683-D37C4F88F0F1}" type="sibTrans" cxnId="{9FBC484D-1328-4493-8441-A8EBF7955036}">
      <dgm:prSet/>
      <dgm:spPr/>
      <dgm:t>
        <a:bodyPr/>
        <a:lstStyle/>
        <a:p>
          <a:endParaRPr lang="en-US"/>
        </a:p>
      </dgm:t>
    </dgm:pt>
    <dgm:pt modelId="{BB63613C-241C-4A08-A549-9AED978A661F}">
      <dgm:prSet/>
      <dgm:spPr/>
      <dgm:t>
        <a:bodyPr/>
        <a:lstStyle/>
        <a:p>
          <a:r>
            <a:rPr kumimoji="1" lang="ja-JP"/>
            <a:t>傘の使い捨て意識の問題</a:t>
          </a:r>
          <a:endParaRPr lang="en-US"/>
        </a:p>
      </dgm:t>
    </dgm:pt>
    <dgm:pt modelId="{2E844F1D-678F-4FE8-9AD7-2E9FCDAF4A7F}" type="parTrans" cxnId="{45811A42-30F6-486F-BBBD-E9E4C82C1810}">
      <dgm:prSet/>
      <dgm:spPr/>
      <dgm:t>
        <a:bodyPr/>
        <a:lstStyle/>
        <a:p>
          <a:endParaRPr lang="en-US"/>
        </a:p>
      </dgm:t>
    </dgm:pt>
    <dgm:pt modelId="{3AA66527-9122-45C0-9E33-0395E8F6A696}" type="sibTrans" cxnId="{45811A42-30F6-486F-BBBD-E9E4C82C1810}">
      <dgm:prSet/>
      <dgm:spPr/>
      <dgm:t>
        <a:bodyPr/>
        <a:lstStyle/>
        <a:p>
          <a:endParaRPr lang="en-US"/>
        </a:p>
      </dgm:t>
    </dgm:pt>
    <dgm:pt modelId="{2D0A24CE-B851-EF44-B447-91459C885C33}" type="pres">
      <dgm:prSet presAssocID="{170263F5-3F24-432B-87BB-9A8F074179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052822-ED40-3047-99B2-8787EA39B3AB}" type="pres">
      <dgm:prSet presAssocID="{0335A60D-AABD-4DF4-8BAB-22C7414FFFFE}" presName="hierRoot1" presStyleCnt="0"/>
      <dgm:spPr/>
    </dgm:pt>
    <dgm:pt modelId="{7991D37A-D16B-6947-9B83-F9463295420B}" type="pres">
      <dgm:prSet presAssocID="{0335A60D-AABD-4DF4-8BAB-22C7414FFFFE}" presName="composite" presStyleCnt="0"/>
      <dgm:spPr/>
    </dgm:pt>
    <dgm:pt modelId="{A427E77D-6516-FB44-8FC1-10C5D9555F89}" type="pres">
      <dgm:prSet presAssocID="{0335A60D-AABD-4DF4-8BAB-22C7414FFFFE}" presName="background" presStyleLbl="node0" presStyleIdx="0" presStyleCnt="3"/>
      <dgm:spPr/>
    </dgm:pt>
    <dgm:pt modelId="{D5871A8D-03F0-6F4D-A9DD-E978C9A6D298}" type="pres">
      <dgm:prSet presAssocID="{0335A60D-AABD-4DF4-8BAB-22C7414FFFFE}" presName="text" presStyleLbl="fgAcc0" presStyleIdx="0" presStyleCnt="3">
        <dgm:presLayoutVars>
          <dgm:chPref val="3"/>
        </dgm:presLayoutVars>
      </dgm:prSet>
      <dgm:spPr/>
    </dgm:pt>
    <dgm:pt modelId="{D7624A3F-CB55-1B47-A59C-E84281E2E9C4}" type="pres">
      <dgm:prSet presAssocID="{0335A60D-AABD-4DF4-8BAB-22C7414FFFFE}" presName="hierChild2" presStyleCnt="0"/>
      <dgm:spPr/>
    </dgm:pt>
    <dgm:pt modelId="{507E317D-33C1-2841-950F-B662EB1E837F}" type="pres">
      <dgm:prSet presAssocID="{41C48C7B-ED03-4BEC-9232-29951F38B2C2}" presName="hierRoot1" presStyleCnt="0"/>
      <dgm:spPr/>
    </dgm:pt>
    <dgm:pt modelId="{48B904C5-C13A-0246-97B1-CAFC76663F69}" type="pres">
      <dgm:prSet presAssocID="{41C48C7B-ED03-4BEC-9232-29951F38B2C2}" presName="composite" presStyleCnt="0"/>
      <dgm:spPr/>
    </dgm:pt>
    <dgm:pt modelId="{BD508046-B180-144C-B607-885E3DC33657}" type="pres">
      <dgm:prSet presAssocID="{41C48C7B-ED03-4BEC-9232-29951F38B2C2}" presName="background" presStyleLbl="node0" presStyleIdx="1" presStyleCnt="3"/>
      <dgm:spPr/>
    </dgm:pt>
    <dgm:pt modelId="{A0184BB5-3CAA-2242-96D5-08877004DA5B}" type="pres">
      <dgm:prSet presAssocID="{41C48C7B-ED03-4BEC-9232-29951F38B2C2}" presName="text" presStyleLbl="fgAcc0" presStyleIdx="1" presStyleCnt="3">
        <dgm:presLayoutVars>
          <dgm:chPref val="3"/>
        </dgm:presLayoutVars>
      </dgm:prSet>
      <dgm:spPr/>
    </dgm:pt>
    <dgm:pt modelId="{34746EDA-A26D-8E4A-9505-C1CE054C02B2}" type="pres">
      <dgm:prSet presAssocID="{41C48C7B-ED03-4BEC-9232-29951F38B2C2}" presName="hierChild2" presStyleCnt="0"/>
      <dgm:spPr/>
    </dgm:pt>
    <dgm:pt modelId="{AA5CC186-42D2-0249-A1B7-33D4A2C0404D}" type="pres">
      <dgm:prSet presAssocID="{BB63613C-241C-4A08-A549-9AED978A661F}" presName="hierRoot1" presStyleCnt="0"/>
      <dgm:spPr/>
    </dgm:pt>
    <dgm:pt modelId="{D09512BB-3CD8-2B44-BF06-C9C18D29AE40}" type="pres">
      <dgm:prSet presAssocID="{BB63613C-241C-4A08-A549-9AED978A661F}" presName="composite" presStyleCnt="0"/>
      <dgm:spPr/>
    </dgm:pt>
    <dgm:pt modelId="{802EDBBA-5074-A246-86ED-22608C74EB32}" type="pres">
      <dgm:prSet presAssocID="{BB63613C-241C-4A08-A549-9AED978A661F}" presName="background" presStyleLbl="node0" presStyleIdx="2" presStyleCnt="3"/>
      <dgm:spPr/>
    </dgm:pt>
    <dgm:pt modelId="{B43B0941-CE48-AB45-BF59-F37EC0E10FBB}" type="pres">
      <dgm:prSet presAssocID="{BB63613C-241C-4A08-A549-9AED978A661F}" presName="text" presStyleLbl="fgAcc0" presStyleIdx="2" presStyleCnt="3">
        <dgm:presLayoutVars>
          <dgm:chPref val="3"/>
        </dgm:presLayoutVars>
      </dgm:prSet>
      <dgm:spPr/>
    </dgm:pt>
    <dgm:pt modelId="{FE27F8F1-0771-2E49-8B75-84F85C099646}" type="pres">
      <dgm:prSet presAssocID="{BB63613C-241C-4A08-A549-9AED978A661F}" presName="hierChild2" presStyleCnt="0"/>
      <dgm:spPr/>
    </dgm:pt>
  </dgm:ptLst>
  <dgm:cxnLst>
    <dgm:cxn modelId="{78A7FC35-5CE5-474A-B21F-292DD58F7B65}" type="presOf" srcId="{BB63613C-241C-4A08-A549-9AED978A661F}" destId="{B43B0941-CE48-AB45-BF59-F37EC0E10FBB}" srcOrd="0" destOrd="0" presId="urn:microsoft.com/office/officeart/2005/8/layout/hierarchy1"/>
    <dgm:cxn modelId="{45811A42-30F6-486F-BBBD-E9E4C82C1810}" srcId="{170263F5-3F24-432B-87BB-9A8F074179FC}" destId="{BB63613C-241C-4A08-A549-9AED978A661F}" srcOrd="2" destOrd="0" parTransId="{2E844F1D-678F-4FE8-9AD7-2E9FCDAF4A7F}" sibTransId="{3AA66527-9122-45C0-9E33-0395E8F6A696}"/>
    <dgm:cxn modelId="{9FBC484D-1328-4493-8441-A8EBF7955036}" srcId="{170263F5-3F24-432B-87BB-9A8F074179FC}" destId="{41C48C7B-ED03-4BEC-9232-29951F38B2C2}" srcOrd="1" destOrd="0" parTransId="{224C6C96-3271-4DC4-8B80-0344F84AB342}" sibTransId="{976E6F45-DC39-4078-9683-D37C4F88F0F1}"/>
    <dgm:cxn modelId="{24947F7B-A1F4-9D41-906C-DA333613A361}" type="presOf" srcId="{41C48C7B-ED03-4BEC-9232-29951F38B2C2}" destId="{A0184BB5-3CAA-2242-96D5-08877004DA5B}" srcOrd="0" destOrd="0" presId="urn:microsoft.com/office/officeart/2005/8/layout/hierarchy1"/>
    <dgm:cxn modelId="{42EE0095-25CF-44C3-ACCD-F8424C930380}" srcId="{170263F5-3F24-432B-87BB-9A8F074179FC}" destId="{0335A60D-AABD-4DF4-8BAB-22C7414FFFFE}" srcOrd="0" destOrd="0" parTransId="{335EED82-FA8A-4B8B-A9FE-2C0107BB3D5B}" sibTransId="{37EECFD6-B59C-487D-ABDB-D51B25A5901F}"/>
    <dgm:cxn modelId="{420837C3-401C-1D44-9CCD-2C097097E757}" type="presOf" srcId="{170263F5-3F24-432B-87BB-9A8F074179FC}" destId="{2D0A24CE-B851-EF44-B447-91459C885C33}" srcOrd="0" destOrd="0" presId="urn:microsoft.com/office/officeart/2005/8/layout/hierarchy1"/>
    <dgm:cxn modelId="{4FE698EF-6F38-F541-BEED-A54B502F798C}" type="presOf" srcId="{0335A60D-AABD-4DF4-8BAB-22C7414FFFFE}" destId="{D5871A8D-03F0-6F4D-A9DD-E978C9A6D298}" srcOrd="0" destOrd="0" presId="urn:microsoft.com/office/officeart/2005/8/layout/hierarchy1"/>
    <dgm:cxn modelId="{F062BEED-CEF7-2647-999B-A848B6D9C296}" type="presParOf" srcId="{2D0A24CE-B851-EF44-B447-91459C885C33}" destId="{2E052822-ED40-3047-99B2-8787EA39B3AB}" srcOrd="0" destOrd="0" presId="urn:microsoft.com/office/officeart/2005/8/layout/hierarchy1"/>
    <dgm:cxn modelId="{F6D0375B-9FB0-6348-A599-D8C6A005E51D}" type="presParOf" srcId="{2E052822-ED40-3047-99B2-8787EA39B3AB}" destId="{7991D37A-D16B-6947-9B83-F9463295420B}" srcOrd="0" destOrd="0" presId="urn:microsoft.com/office/officeart/2005/8/layout/hierarchy1"/>
    <dgm:cxn modelId="{3E24D9FE-DEC4-634B-AB2C-649EF7945AAD}" type="presParOf" srcId="{7991D37A-D16B-6947-9B83-F9463295420B}" destId="{A427E77D-6516-FB44-8FC1-10C5D9555F89}" srcOrd="0" destOrd="0" presId="urn:microsoft.com/office/officeart/2005/8/layout/hierarchy1"/>
    <dgm:cxn modelId="{A568C9AA-C420-EC4B-9BE6-B373F42A607E}" type="presParOf" srcId="{7991D37A-D16B-6947-9B83-F9463295420B}" destId="{D5871A8D-03F0-6F4D-A9DD-E978C9A6D298}" srcOrd="1" destOrd="0" presId="urn:microsoft.com/office/officeart/2005/8/layout/hierarchy1"/>
    <dgm:cxn modelId="{954B812C-AEA0-7F42-AD8F-5C79A6FA5F8E}" type="presParOf" srcId="{2E052822-ED40-3047-99B2-8787EA39B3AB}" destId="{D7624A3F-CB55-1B47-A59C-E84281E2E9C4}" srcOrd="1" destOrd="0" presId="urn:microsoft.com/office/officeart/2005/8/layout/hierarchy1"/>
    <dgm:cxn modelId="{B1EB89D4-2E6D-014C-B359-2F0721AE3E25}" type="presParOf" srcId="{2D0A24CE-B851-EF44-B447-91459C885C33}" destId="{507E317D-33C1-2841-950F-B662EB1E837F}" srcOrd="1" destOrd="0" presId="urn:microsoft.com/office/officeart/2005/8/layout/hierarchy1"/>
    <dgm:cxn modelId="{CD63942D-D89B-EC43-A4C3-C4195A88061E}" type="presParOf" srcId="{507E317D-33C1-2841-950F-B662EB1E837F}" destId="{48B904C5-C13A-0246-97B1-CAFC76663F69}" srcOrd="0" destOrd="0" presId="urn:microsoft.com/office/officeart/2005/8/layout/hierarchy1"/>
    <dgm:cxn modelId="{A5FFCD4B-DE43-E04E-B810-3F2165C0EF4E}" type="presParOf" srcId="{48B904C5-C13A-0246-97B1-CAFC76663F69}" destId="{BD508046-B180-144C-B607-885E3DC33657}" srcOrd="0" destOrd="0" presId="urn:microsoft.com/office/officeart/2005/8/layout/hierarchy1"/>
    <dgm:cxn modelId="{F0E168EC-4A84-4949-844C-1E06921E38A7}" type="presParOf" srcId="{48B904C5-C13A-0246-97B1-CAFC76663F69}" destId="{A0184BB5-3CAA-2242-96D5-08877004DA5B}" srcOrd="1" destOrd="0" presId="urn:microsoft.com/office/officeart/2005/8/layout/hierarchy1"/>
    <dgm:cxn modelId="{B501D6B4-1C9E-D44F-9254-5FDCEE81F52B}" type="presParOf" srcId="{507E317D-33C1-2841-950F-B662EB1E837F}" destId="{34746EDA-A26D-8E4A-9505-C1CE054C02B2}" srcOrd="1" destOrd="0" presId="urn:microsoft.com/office/officeart/2005/8/layout/hierarchy1"/>
    <dgm:cxn modelId="{4314B4FF-0E1E-AC4C-947A-C819A6F15461}" type="presParOf" srcId="{2D0A24CE-B851-EF44-B447-91459C885C33}" destId="{AA5CC186-42D2-0249-A1B7-33D4A2C0404D}" srcOrd="2" destOrd="0" presId="urn:microsoft.com/office/officeart/2005/8/layout/hierarchy1"/>
    <dgm:cxn modelId="{A28987F1-2BD8-EE48-B7F0-79B64AF04292}" type="presParOf" srcId="{AA5CC186-42D2-0249-A1B7-33D4A2C0404D}" destId="{D09512BB-3CD8-2B44-BF06-C9C18D29AE40}" srcOrd="0" destOrd="0" presId="urn:microsoft.com/office/officeart/2005/8/layout/hierarchy1"/>
    <dgm:cxn modelId="{FB992234-789C-C64A-BBFD-A5C1B9A669D5}" type="presParOf" srcId="{D09512BB-3CD8-2B44-BF06-C9C18D29AE40}" destId="{802EDBBA-5074-A246-86ED-22608C74EB32}" srcOrd="0" destOrd="0" presId="urn:microsoft.com/office/officeart/2005/8/layout/hierarchy1"/>
    <dgm:cxn modelId="{9E2E41B4-618B-BF40-82B6-F1DD3351D8E6}" type="presParOf" srcId="{D09512BB-3CD8-2B44-BF06-C9C18D29AE40}" destId="{B43B0941-CE48-AB45-BF59-F37EC0E10FBB}" srcOrd="1" destOrd="0" presId="urn:microsoft.com/office/officeart/2005/8/layout/hierarchy1"/>
    <dgm:cxn modelId="{E829B6E5-C69F-CB4C-854C-67829EC77875}" type="presParOf" srcId="{AA5CC186-42D2-0249-A1B7-33D4A2C0404D}" destId="{FE27F8F1-0771-2E49-8B75-84F85C0996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E5AB0-60C2-4D92-B556-688311B7899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1715B4-23B1-4A5B-BF55-F78281EAAAEE}">
      <dgm:prSet/>
      <dgm:spPr/>
      <dgm:t>
        <a:bodyPr/>
        <a:lstStyle/>
        <a:p>
          <a:r>
            <a:rPr kumimoji="1" lang="ja-JP"/>
            <a:t>傘は忘れるもの、忘れられるものと認識されがち</a:t>
          </a:r>
          <a:endParaRPr lang="en-US"/>
        </a:p>
      </dgm:t>
    </dgm:pt>
    <dgm:pt modelId="{6F04E99D-2AD1-46CF-9D9D-7E1341BB559F}" type="parTrans" cxnId="{EB8A6D7F-AA17-402C-8B4F-E4B8C3AA0319}">
      <dgm:prSet/>
      <dgm:spPr/>
      <dgm:t>
        <a:bodyPr/>
        <a:lstStyle/>
        <a:p>
          <a:endParaRPr lang="en-US"/>
        </a:p>
      </dgm:t>
    </dgm:pt>
    <dgm:pt modelId="{9BA01537-0487-4BCD-9049-97884A844AD7}" type="sibTrans" cxnId="{EB8A6D7F-AA17-402C-8B4F-E4B8C3AA0319}">
      <dgm:prSet/>
      <dgm:spPr/>
      <dgm:t>
        <a:bodyPr/>
        <a:lstStyle/>
        <a:p>
          <a:endParaRPr lang="en-US"/>
        </a:p>
      </dgm:t>
    </dgm:pt>
    <dgm:pt modelId="{0B1F4672-BB42-4C36-A683-6AEC109C5DF0}">
      <dgm:prSet/>
      <dgm:spPr/>
      <dgm:t>
        <a:bodyPr/>
        <a:lstStyle/>
        <a:p>
          <a:r>
            <a:rPr kumimoji="1" lang="ja-JP"/>
            <a:t>忘れたら買えばいいや</a:t>
          </a:r>
          <a:endParaRPr lang="en-US" dirty="0"/>
        </a:p>
      </dgm:t>
    </dgm:pt>
    <dgm:pt modelId="{79ACDA62-870D-4BDE-944C-520D2265E2FB}" type="parTrans" cxnId="{B780FBA7-196C-42F1-8B9B-A966CACB4ACF}">
      <dgm:prSet/>
      <dgm:spPr/>
      <dgm:t>
        <a:bodyPr/>
        <a:lstStyle/>
        <a:p>
          <a:endParaRPr lang="en-US"/>
        </a:p>
      </dgm:t>
    </dgm:pt>
    <dgm:pt modelId="{A26F8A4F-F76D-45CA-B810-F8177F935C30}" type="sibTrans" cxnId="{B780FBA7-196C-42F1-8B9B-A966CACB4ACF}">
      <dgm:prSet/>
      <dgm:spPr/>
      <dgm:t>
        <a:bodyPr/>
        <a:lstStyle/>
        <a:p>
          <a:endParaRPr lang="en-US"/>
        </a:p>
      </dgm:t>
    </dgm:pt>
    <dgm:pt modelId="{A082FCFD-7EC5-4652-82E5-7D58E09CF8EA}">
      <dgm:prSet/>
      <dgm:spPr/>
      <dgm:t>
        <a:bodyPr/>
        <a:lstStyle/>
        <a:p>
          <a:r>
            <a:rPr kumimoji="1" lang="ja-JP"/>
            <a:t>傘の不法投棄、持ち主不在傘の増加</a:t>
          </a:r>
          <a:endParaRPr lang="en-US" dirty="0"/>
        </a:p>
      </dgm:t>
    </dgm:pt>
    <dgm:pt modelId="{0E623186-5BC0-407A-A3C5-E91C15E04726}" type="parTrans" cxnId="{51C9D6F8-7D46-4531-9293-D42C4119E0BB}">
      <dgm:prSet/>
      <dgm:spPr/>
      <dgm:t>
        <a:bodyPr/>
        <a:lstStyle/>
        <a:p>
          <a:endParaRPr lang="en-US"/>
        </a:p>
      </dgm:t>
    </dgm:pt>
    <dgm:pt modelId="{FF894436-4916-4630-B450-435BFE9832DB}" type="sibTrans" cxnId="{51C9D6F8-7D46-4531-9293-D42C4119E0BB}">
      <dgm:prSet/>
      <dgm:spPr/>
      <dgm:t>
        <a:bodyPr/>
        <a:lstStyle/>
        <a:p>
          <a:endParaRPr lang="en-US"/>
        </a:p>
      </dgm:t>
    </dgm:pt>
    <dgm:pt modelId="{1C33C33E-A93F-4EAB-B52C-51D7986B95E8}">
      <dgm:prSet/>
      <dgm:spPr/>
      <dgm:t>
        <a:bodyPr/>
        <a:lstStyle/>
        <a:p>
          <a:r>
            <a:rPr kumimoji="1" lang="ja-JP"/>
            <a:t>処分時の二酸化炭素の増加および、拾われなかった傘の海洋ゴミ化</a:t>
          </a:r>
          <a:endParaRPr lang="en-US" dirty="0"/>
        </a:p>
      </dgm:t>
    </dgm:pt>
    <dgm:pt modelId="{4A2B3537-E9EE-430F-858A-347350C5EBE8}" type="parTrans" cxnId="{3569A2A9-B09A-45AA-B39A-EDE58D906F79}">
      <dgm:prSet/>
      <dgm:spPr/>
      <dgm:t>
        <a:bodyPr/>
        <a:lstStyle/>
        <a:p>
          <a:endParaRPr lang="en-US"/>
        </a:p>
      </dgm:t>
    </dgm:pt>
    <dgm:pt modelId="{9D59E6ED-2FCA-4493-A2B6-68B711E9A661}" type="sibTrans" cxnId="{3569A2A9-B09A-45AA-B39A-EDE58D906F79}">
      <dgm:prSet/>
      <dgm:spPr/>
      <dgm:t>
        <a:bodyPr/>
        <a:lstStyle/>
        <a:p>
          <a:endParaRPr lang="en-US"/>
        </a:p>
      </dgm:t>
    </dgm:pt>
    <dgm:pt modelId="{7B6CAD7A-E767-E34B-AF8A-D48AFF9A4D28}" type="pres">
      <dgm:prSet presAssocID="{C76E5AB0-60C2-4D92-B556-688311B78998}" presName="outerComposite" presStyleCnt="0">
        <dgm:presLayoutVars>
          <dgm:chMax val="5"/>
          <dgm:dir/>
          <dgm:resizeHandles val="exact"/>
        </dgm:presLayoutVars>
      </dgm:prSet>
      <dgm:spPr/>
    </dgm:pt>
    <dgm:pt modelId="{2F2ECAD2-8A43-E944-8337-8C22E815B8B5}" type="pres">
      <dgm:prSet presAssocID="{C76E5AB0-60C2-4D92-B556-688311B78998}" presName="dummyMaxCanvas" presStyleCnt="0">
        <dgm:presLayoutVars/>
      </dgm:prSet>
      <dgm:spPr/>
    </dgm:pt>
    <dgm:pt modelId="{DDFC70A6-F8A3-1D46-8C3E-9F402E1456B7}" type="pres">
      <dgm:prSet presAssocID="{C76E5AB0-60C2-4D92-B556-688311B78998}" presName="FourNodes_1" presStyleLbl="node1" presStyleIdx="0" presStyleCnt="4">
        <dgm:presLayoutVars>
          <dgm:bulletEnabled val="1"/>
        </dgm:presLayoutVars>
      </dgm:prSet>
      <dgm:spPr/>
    </dgm:pt>
    <dgm:pt modelId="{3BF7FA74-048B-C548-B5E9-B4F94AE702F6}" type="pres">
      <dgm:prSet presAssocID="{C76E5AB0-60C2-4D92-B556-688311B78998}" presName="FourNodes_2" presStyleLbl="node1" presStyleIdx="1" presStyleCnt="4">
        <dgm:presLayoutVars>
          <dgm:bulletEnabled val="1"/>
        </dgm:presLayoutVars>
      </dgm:prSet>
      <dgm:spPr/>
    </dgm:pt>
    <dgm:pt modelId="{AD2FEA5C-4BE2-BC45-A0E4-8F53A8B185A2}" type="pres">
      <dgm:prSet presAssocID="{C76E5AB0-60C2-4D92-B556-688311B78998}" presName="FourNodes_3" presStyleLbl="node1" presStyleIdx="2" presStyleCnt="4">
        <dgm:presLayoutVars>
          <dgm:bulletEnabled val="1"/>
        </dgm:presLayoutVars>
      </dgm:prSet>
      <dgm:spPr/>
    </dgm:pt>
    <dgm:pt modelId="{32C12FF3-4469-8D4B-B029-35E3D638CEA2}" type="pres">
      <dgm:prSet presAssocID="{C76E5AB0-60C2-4D92-B556-688311B78998}" presName="FourNodes_4" presStyleLbl="node1" presStyleIdx="3" presStyleCnt="4">
        <dgm:presLayoutVars>
          <dgm:bulletEnabled val="1"/>
        </dgm:presLayoutVars>
      </dgm:prSet>
      <dgm:spPr/>
    </dgm:pt>
    <dgm:pt modelId="{F00C8B33-D120-3341-8875-F9A50CE43CE2}" type="pres">
      <dgm:prSet presAssocID="{C76E5AB0-60C2-4D92-B556-688311B78998}" presName="FourConn_1-2" presStyleLbl="fgAccFollowNode1" presStyleIdx="0" presStyleCnt="3">
        <dgm:presLayoutVars>
          <dgm:bulletEnabled val="1"/>
        </dgm:presLayoutVars>
      </dgm:prSet>
      <dgm:spPr/>
    </dgm:pt>
    <dgm:pt modelId="{EA2E5E6B-883C-EA4E-AB4C-35C9375A7BCE}" type="pres">
      <dgm:prSet presAssocID="{C76E5AB0-60C2-4D92-B556-688311B78998}" presName="FourConn_2-3" presStyleLbl="fgAccFollowNode1" presStyleIdx="1" presStyleCnt="3">
        <dgm:presLayoutVars>
          <dgm:bulletEnabled val="1"/>
        </dgm:presLayoutVars>
      </dgm:prSet>
      <dgm:spPr/>
    </dgm:pt>
    <dgm:pt modelId="{9566C107-7E0A-AC40-AD43-B82D7095A84A}" type="pres">
      <dgm:prSet presAssocID="{C76E5AB0-60C2-4D92-B556-688311B78998}" presName="FourConn_3-4" presStyleLbl="fgAccFollowNode1" presStyleIdx="2" presStyleCnt="3">
        <dgm:presLayoutVars>
          <dgm:bulletEnabled val="1"/>
        </dgm:presLayoutVars>
      </dgm:prSet>
      <dgm:spPr/>
    </dgm:pt>
    <dgm:pt modelId="{856CBE21-6136-7D40-A6FF-89EB1B9B99F1}" type="pres">
      <dgm:prSet presAssocID="{C76E5AB0-60C2-4D92-B556-688311B78998}" presName="FourNodes_1_text" presStyleLbl="node1" presStyleIdx="3" presStyleCnt="4">
        <dgm:presLayoutVars>
          <dgm:bulletEnabled val="1"/>
        </dgm:presLayoutVars>
      </dgm:prSet>
      <dgm:spPr/>
    </dgm:pt>
    <dgm:pt modelId="{A65DCB2A-1B6F-8446-83B0-66776D664E14}" type="pres">
      <dgm:prSet presAssocID="{C76E5AB0-60C2-4D92-B556-688311B78998}" presName="FourNodes_2_text" presStyleLbl="node1" presStyleIdx="3" presStyleCnt="4">
        <dgm:presLayoutVars>
          <dgm:bulletEnabled val="1"/>
        </dgm:presLayoutVars>
      </dgm:prSet>
      <dgm:spPr/>
    </dgm:pt>
    <dgm:pt modelId="{0CBA7606-6915-C94A-881D-6FC2C76B655C}" type="pres">
      <dgm:prSet presAssocID="{C76E5AB0-60C2-4D92-B556-688311B78998}" presName="FourNodes_3_text" presStyleLbl="node1" presStyleIdx="3" presStyleCnt="4">
        <dgm:presLayoutVars>
          <dgm:bulletEnabled val="1"/>
        </dgm:presLayoutVars>
      </dgm:prSet>
      <dgm:spPr/>
    </dgm:pt>
    <dgm:pt modelId="{2B556E96-A47C-2C4B-8E5B-D157A9D4A402}" type="pres">
      <dgm:prSet presAssocID="{C76E5AB0-60C2-4D92-B556-688311B7899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95C0705-AC8B-3C41-A352-35FE7C03E4BF}" type="presOf" srcId="{1C33C33E-A93F-4EAB-B52C-51D7986B95E8}" destId="{2B556E96-A47C-2C4B-8E5B-D157A9D4A402}" srcOrd="1" destOrd="0" presId="urn:microsoft.com/office/officeart/2005/8/layout/vProcess5"/>
    <dgm:cxn modelId="{3984511A-FACB-214E-8822-9ADDE6474ECE}" type="presOf" srcId="{9BA01537-0487-4BCD-9049-97884A844AD7}" destId="{F00C8B33-D120-3341-8875-F9A50CE43CE2}" srcOrd="0" destOrd="0" presId="urn:microsoft.com/office/officeart/2005/8/layout/vProcess5"/>
    <dgm:cxn modelId="{2736FA4E-1AC1-8A40-AD3D-F5E8BCCCB0AC}" type="presOf" srcId="{A082FCFD-7EC5-4652-82E5-7D58E09CF8EA}" destId="{0CBA7606-6915-C94A-881D-6FC2C76B655C}" srcOrd="1" destOrd="0" presId="urn:microsoft.com/office/officeart/2005/8/layout/vProcess5"/>
    <dgm:cxn modelId="{48A8F06D-3D17-8148-BFB5-1051F16976BF}" type="presOf" srcId="{C76E5AB0-60C2-4D92-B556-688311B78998}" destId="{7B6CAD7A-E767-E34B-AF8A-D48AFF9A4D28}" srcOrd="0" destOrd="0" presId="urn:microsoft.com/office/officeart/2005/8/layout/vProcess5"/>
    <dgm:cxn modelId="{9C97C86F-6A70-1B44-A524-2B1DA99181A4}" type="presOf" srcId="{0B1F4672-BB42-4C36-A683-6AEC109C5DF0}" destId="{3BF7FA74-048B-C548-B5E9-B4F94AE702F6}" srcOrd="0" destOrd="0" presId="urn:microsoft.com/office/officeart/2005/8/layout/vProcess5"/>
    <dgm:cxn modelId="{08164B79-4CA1-1B4B-9183-0642B7D18B88}" type="presOf" srcId="{A082FCFD-7EC5-4652-82E5-7D58E09CF8EA}" destId="{AD2FEA5C-4BE2-BC45-A0E4-8F53A8B185A2}" srcOrd="0" destOrd="0" presId="urn:microsoft.com/office/officeart/2005/8/layout/vProcess5"/>
    <dgm:cxn modelId="{EB8A6D7F-AA17-402C-8B4F-E4B8C3AA0319}" srcId="{C76E5AB0-60C2-4D92-B556-688311B78998}" destId="{451715B4-23B1-4A5B-BF55-F78281EAAAEE}" srcOrd="0" destOrd="0" parTransId="{6F04E99D-2AD1-46CF-9D9D-7E1341BB559F}" sibTransId="{9BA01537-0487-4BCD-9049-97884A844AD7}"/>
    <dgm:cxn modelId="{C407C4A0-8E91-CA41-AE6C-D43FE8231907}" type="presOf" srcId="{0B1F4672-BB42-4C36-A683-6AEC109C5DF0}" destId="{A65DCB2A-1B6F-8446-83B0-66776D664E14}" srcOrd="1" destOrd="0" presId="urn:microsoft.com/office/officeart/2005/8/layout/vProcess5"/>
    <dgm:cxn modelId="{B780FBA7-196C-42F1-8B9B-A966CACB4ACF}" srcId="{C76E5AB0-60C2-4D92-B556-688311B78998}" destId="{0B1F4672-BB42-4C36-A683-6AEC109C5DF0}" srcOrd="1" destOrd="0" parTransId="{79ACDA62-870D-4BDE-944C-520D2265E2FB}" sibTransId="{A26F8A4F-F76D-45CA-B810-F8177F935C30}"/>
    <dgm:cxn modelId="{3569A2A9-B09A-45AA-B39A-EDE58D906F79}" srcId="{C76E5AB0-60C2-4D92-B556-688311B78998}" destId="{1C33C33E-A93F-4EAB-B52C-51D7986B95E8}" srcOrd="3" destOrd="0" parTransId="{4A2B3537-E9EE-430F-858A-347350C5EBE8}" sibTransId="{9D59E6ED-2FCA-4493-A2B6-68B711E9A661}"/>
    <dgm:cxn modelId="{443D0DB6-0814-5F42-8181-E79CDF38302B}" type="presOf" srcId="{451715B4-23B1-4A5B-BF55-F78281EAAAEE}" destId="{DDFC70A6-F8A3-1D46-8C3E-9F402E1456B7}" srcOrd="0" destOrd="0" presId="urn:microsoft.com/office/officeart/2005/8/layout/vProcess5"/>
    <dgm:cxn modelId="{E1D2B5C6-1561-2647-8C45-915C42737285}" type="presOf" srcId="{FF894436-4916-4630-B450-435BFE9832DB}" destId="{9566C107-7E0A-AC40-AD43-B82D7095A84A}" srcOrd="0" destOrd="0" presId="urn:microsoft.com/office/officeart/2005/8/layout/vProcess5"/>
    <dgm:cxn modelId="{3C3C49CB-145B-AC49-BCC0-47CFAEAB712A}" type="presOf" srcId="{1C33C33E-A93F-4EAB-B52C-51D7986B95E8}" destId="{32C12FF3-4469-8D4B-B029-35E3D638CEA2}" srcOrd="0" destOrd="0" presId="urn:microsoft.com/office/officeart/2005/8/layout/vProcess5"/>
    <dgm:cxn modelId="{D191D9E4-3370-5B47-BF69-5C7777D051E5}" type="presOf" srcId="{451715B4-23B1-4A5B-BF55-F78281EAAAEE}" destId="{856CBE21-6136-7D40-A6FF-89EB1B9B99F1}" srcOrd="1" destOrd="0" presId="urn:microsoft.com/office/officeart/2005/8/layout/vProcess5"/>
    <dgm:cxn modelId="{51C9D6F8-7D46-4531-9293-D42C4119E0BB}" srcId="{C76E5AB0-60C2-4D92-B556-688311B78998}" destId="{A082FCFD-7EC5-4652-82E5-7D58E09CF8EA}" srcOrd="2" destOrd="0" parTransId="{0E623186-5BC0-407A-A3C5-E91C15E04726}" sibTransId="{FF894436-4916-4630-B450-435BFE9832DB}"/>
    <dgm:cxn modelId="{D0855CFF-C805-754D-9F64-9721F190A7C0}" type="presOf" srcId="{A26F8A4F-F76D-45CA-B810-F8177F935C30}" destId="{EA2E5E6B-883C-EA4E-AB4C-35C9375A7BCE}" srcOrd="0" destOrd="0" presId="urn:microsoft.com/office/officeart/2005/8/layout/vProcess5"/>
    <dgm:cxn modelId="{5BDA88A4-16D8-714A-9AA5-E5F233E07055}" type="presParOf" srcId="{7B6CAD7A-E767-E34B-AF8A-D48AFF9A4D28}" destId="{2F2ECAD2-8A43-E944-8337-8C22E815B8B5}" srcOrd="0" destOrd="0" presId="urn:microsoft.com/office/officeart/2005/8/layout/vProcess5"/>
    <dgm:cxn modelId="{8221E3CF-69BC-4848-8C35-949D884FAADE}" type="presParOf" srcId="{7B6CAD7A-E767-E34B-AF8A-D48AFF9A4D28}" destId="{DDFC70A6-F8A3-1D46-8C3E-9F402E1456B7}" srcOrd="1" destOrd="0" presId="urn:microsoft.com/office/officeart/2005/8/layout/vProcess5"/>
    <dgm:cxn modelId="{3FE55D29-EAAC-D14A-8051-581A38C925F1}" type="presParOf" srcId="{7B6CAD7A-E767-E34B-AF8A-D48AFF9A4D28}" destId="{3BF7FA74-048B-C548-B5E9-B4F94AE702F6}" srcOrd="2" destOrd="0" presId="urn:microsoft.com/office/officeart/2005/8/layout/vProcess5"/>
    <dgm:cxn modelId="{D861F6C9-A26E-BF4D-8887-5BDDE0BB2987}" type="presParOf" srcId="{7B6CAD7A-E767-E34B-AF8A-D48AFF9A4D28}" destId="{AD2FEA5C-4BE2-BC45-A0E4-8F53A8B185A2}" srcOrd="3" destOrd="0" presId="urn:microsoft.com/office/officeart/2005/8/layout/vProcess5"/>
    <dgm:cxn modelId="{A622B8F1-6E5A-3541-8AB0-1FC8B9877FCB}" type="presParOf" srcId="{7B6CAD7A-E767-E34B-AF8A-D48AFF9A4D28}" destId="{32C12FF3-4469-8D4B-B029-35E3D638CEA2}" srcOrd="4" destOrd="0" presId="urn:microsoft.com/office/officeart/2005/8/layout/vProcess5"/>
    <dgm:cxn modelId="{E741F3D5-0FC2-ED46-95B1-C4F1C51F4EB4}" type="presParOf" srcId="{7B6CAD7A-E767-E34B-AF8A-D48AFF9A4D28}" destId="{F00C8B33-D120-3341-8875-F9A50CE43CE2}" srcOrd="5" destOrd="0" presId="urn:microsoft.com/office/officeart/2005/8/layout/vProcess5"/>
    <dgm:cxn modelId="{ECFC791C-D5DD-AC47-9E57-DCBC25D75921}" type="presParOf" srcId="{7B6CAD7A-E767-E34B-AF8A-D48AFF9A4D28}" destId="{EA2E5E6B-883C-EA4E-AB4C-35C9375A7BCE}" srcOrd="6" destOrd="0" presId="urn:microsoft.com/office/officeart/2005/8/layout/vProcess5"/>
    <dgm:cxn modelId="{E831159B-E723-AC4E-875A-53844C90E78C}" type="presParOf" srcId="{7B6CAD7A-E767-E34B-AF8A-D48AFF9A4D28}" destId="{9566C107-7E0A-AC40-AD43-B82D7095A84A}" srcOrd="7" destOrd="0" presId="urn:microsoft.com/office/officeart/2005/8/layout/vProcess5"/>
    <dgm:cxn modelId="{299B08C3-5A53-2847-BF56-6D5E49A58AFF}" type="presParOf" srcId="{7B6CAD7A-E767-E34B-AF8A-D48AFF9A4D28}" destId="{856CBE21-6136-7D40-A6FF-89EB1B9B99F1}" srcOrd="8" destOrd="0" presId="urn:microsoft.com/office/officeart/2005/8/layout/vProcess5"/>
    <dgm:cxn modelId="{6E9A65B6-5F4C-B342-9971-8ABFDF948A27}" type="presParOf" srcId="{7B6CAD7A-E767-E34B-AF8A-D48AFF9A4D28}" destId="{A65DCB2A-1B6F-8446-83B0-66776D664E14}" srcOrd="9" destOrd="0" presId="urn:microsoft.com/office/officeart/2005/8/layout/vProcess5"/>
    <dgm:cxn modelId="{0A26E742-58B2-DD4F-A66F-35E8AFFA70B8}" type="presParOf" srcId="{7B6CAD7A-E767-E34B-AF8A-D48AFF9A4D28}" destId="{0CBA7606-6915-C94A-881D-6FC2C76B655C}" srcOrd="10" destOrd="0" presId="urn:microsoft.com/office/officeart/2005/8/layout/vProcess5"/>
    <dgm:cxn modelId="{7A8B9B82-843D-CA41-BA04-E60C65A71FDE}" type="presParOf" srcId="{7B6CAD7A-E767-E34B-AF8A-D48AFF9A4D28}" destId="{2B556E96-A47C-2C4B-8E5B-D157A9D4A40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EDD7EE-B11F-4518-B786-DD705100D5B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358C8-AA9A-4D9B-8199-35FE9D2C7CA0}">
      <dgm:prSet/>
      <dgm:spPr/>
      <dgm:t>
        <a:bodyPr/>
        <a:lstStyle/>
        <a:p>
          <a:r>
            <a:rPr kumimoji="1" lang="ja-JP"/>
            <a:t>傘を忘れにくくすることにより壊れやすいビニール傘の需要減</a:t>
          </a:r>
          <a:endParaRPr lang="en-US" dirty="0"/>
        </a:p>
      </dgm:t>
    </dgm:pt>
    <dgm:pt modelId="{D1425BC0-5929-45F5-8D53-23DAE8B8F2CD}" type="parTrans" cxnId="{E808FCE8-434B-4063-AC8A-388FE283B6C7}">
      <dgm:prSet/>
      <dgm:spPr/>
      <dgm:t>
        <a:bodyPr/>
        <a:lstStyle/>
        <a:p>
          <a:endParaRPr lang="en-US"/>
        </a:p>
      </dgm:t>
    </dgm:pt>
    <dgm:pt modelId="{86EB6989-3B58-4FBC-BB1F-EEB70FB7C021}" type="sibTrans" cxnId="{E808FCE8-434B-4063-AC8A-388FE283B6C7}">
      <dgm:prSet/>
      <dgm:spPr/>
      <dgm:t>
        <a:bodyPr/>
        <a:lstStyle/>
        <a:p>
          <a:endParaRPr lang="en-US"/>
        </a:p>
      </dgm:t>
    </dgm:pt>
    <dgm:pt modelId="{B61DB769-093F-4970-80D7-95B72B54E0A0}">
      <dgm:prSet/>
      <dgm:spPr/>
      <dgm:t>
        <a:bodyPr/>
        <a:lstStyle/>
        <a:p>
          <a:r>
            <a:rPr kumimoji="1" lang="ja-JP"/>
            <a:t>長持ちする</a:t>
          </a:r>
          <a:endParaRPr lang="en-US" dirty="0"/>
        </a:p>
      </dgm:t>
    </dgm:pt>
    <dgm:pt modelId="{7BF88E1C-6367-4C65-A5B5-58EA85CF7445}" type="parTrans" cxnId="{7EFBD7AD-02ED-49E1-B1CC-E7861AB2F9CA}">
      <dgm:prSet/>
      <dgm:spPr/>
      <dgm:t>
        <a:bodyPr/>
        <a:lstStyle/>
        <a:p>
          <a:endParaRPr lang="en-US"/>
        </a:p>
      </dgm:t>
    </dgm:pt>
    <dgm:pt modelId="{F309DBAE-94E4-455F-B44E-36F4C202FD55}" type="sibTrans" cxnId="{7EFBD7AD-02ED-49E1-B1CC-E7861AB2F9CA}">
      <dgm:prSet/>
      <dgm:spPr/>
      <dgm:t>
        <a:bodyPr/>
        <a:lstStyle/>
        <a:p>
          <a:endParaRPr lang="en-US"/>
        </a:p>
      </dgm:t>
    </dgm:pt>
    <dgm:pt modelId="{A5CAA4C6-E8A5-4430-B8EF-EF5EE2C6951B}">
      <dgm:prSet/>
      <dgm:spPr/>
      <dgm:t>
        <a:bodyPr/>
        <a:lstStyle/>
        <a:p>
          <a:r>
            <a:rPr kumimoji="1" lang="en-US" dirty="0"/>
            <a:t>SDGs</a:t>
          </a:r>
          <a:r>
            <a:rPr kumimoji="1" lang="ja-JP"/>
            <a:t>にも貢献！</a:t>
          </a:r>
          <a:endParaRPr lang="en-US" dirty="0"/>
        </a:p>
      </dgm:t>
    </dgm:pt>
    <dgm:pt modelId="{1245F9D3-8886-45AE-8753-7E687FE405DF}" type="parTrans" cxnId="{1D5F40E5-8270-4C4B-89CD-159EE496296D}">
      <dgm:prSet/>
      <dgm:spPr/>
      <dgm:t>
        <a:bodyPr/>
        <a:lstStyle/>
        <a:p>
          <a:endParaRPr lang="en-US"/>
        </a:p>
      </dgm:t>
    </dgm:pt>
    <dgm:pt modelId="{18F982CD-9F4A-4E32-8E43-78007D09D88F}" type="sibTrans" cxnId="{1D5F40E5-8270-4C4B-89CD-159EE496296D}">
      <dgm:prSet/>
      <dgm:spPr/>
      <dgm:t>
        <a:bodyPr/>
        <a:lstStyle/>
        <a:p>
          <a:endParaRPr lang="en-US"/>
        </a:p>
      </dgm:t>
    </dgm:pt>
    <dgm:pt modelId="{497F6013-ACF3-934E-B0BF-478BAD58E5A3}" type="pres">
      <dgm:prSet presAssocID="{69EDD7EE-B11F-4518-B786-DD705100D5B8}" presName="outerComposite" presStyleCnt="0">
        <dgm:presLayoutVars>
          <dgm:chMax val="5"/>
          <dgm:dir/>
          <dgm:resizeHandles val="exact"/>
        </dgm:presLayoutVars>
      </dgm:prSet>
      <dgm:spPr/>
    </dgm:pt>
    <dgm:pt modelId="{3019FB65-2BC8-2A4B-B078-0D8DB349E32C}" type="pres">
      <dgm:prSet presAssocID="{69EDD7EE-B11F-4518-B786-DD705100D5B8}" presName="dummyMaxCanvas" presStyleCnt="0">
        <dgm:presLayoutVars/>
      </dgm:prSet>
      <dgm:spPr/>
    </dgm:pt>
    <dgm:pt modelId="{221EAB48-2CAA-F242-BA07-B871DECDC09C}" type="pres">
      <dgm:prSet presAssocID="{69EDD7EE-B11F-4518-B786-DD705100D5B8}" presName="ThreeNodes_1" presStyleLbl="node1" presStyleIdx="0" presStyleCnt="3" custScaleX="110113">
        <dgm:presLayoutVars>
          <dgm:bulletEnabled val="1"/>
        </dgm:presLayoutVars>
      </dgm:prSet>
      <dgm:spPr/>
    </dgm:pt>
    <dgm:pt modelId="{2E13E3CC-4409-ED46-99C5-25AAA6D17F19}" type="pres">
      <dgm:prSet presAssocID="{69EDD7EE-B11F-4518-B786-DD705100D5B8}" presName="ThreeNodes_2" presStyleLbl="node1" presStyleIdx="1" presStyleCnt="3">
        <dgm:presLayoutVars>
          <dgm:bulletEnabled val="1"/>
        </dgm:presLayoutVars>
      </dgm:prSet>
      <dgm:spPr/>
    </dgm:pt>
    <dgm:pt modelId="{35AE498E-A147-8F42-A9CD-999E5B250628}" type="pres">
      <dgm:prSet presAssocID="{69EDD7EE-B11F-4518-B786-DD705100D5B8}" presName="ThreeNodes_3" presStyleLbl="node1" presStyleIdx="2" presStyleCnt="3">
        <dgm:presLayoutVars>
          <dgm:bulletEnabled val="1"/>
        </dgm:presLayoutVars>
      </dgm:prSet>
      <dgm:spPr/>
    </dgm:pt>
    <dgm:pt modelId="{04AE1D0B-7FD4-F84A-8465-7FBB71F81A1D}" type="pres">
      <dgm:prSet presAssocID="{69EDD7EE-B11F-4518-B786-DD705100D5B8}" presName="ThreeConn_1-2" presStyleLbl="fgAccFollowNode1" presStyleIdx="0" presStyleCnt="2">
        <dgm:presLayoutVars>
          <dgm:bulletEnabled val="1"/>
        </dgm:presLayoutVars>
      </dgm:prSet>
      <dgm:spPr/>
    </dgm:pt>
    <dgm:pt modelId="{7D0253A9-A8E6-5D44-B082-D8721EC39D2A}" type="pres">
      <dgm:prSet presAssocID="{69EDD7EE-B11F-4518-B786-DD705100D5B8}" presName="ThreeConn_2-3" presStyleLbl="fgAccFollowNode1" presStyleIdx="1" presStyleCnt="2">
        <dgm:presLayoutVars>
          <dgm:bulletEnabled val="1"/>
        </dgm:presLayoutVars>
      </dgm:prSet>
      <dgm:spPr/>
    </dgm:pt>
    <dgm:pt modelId="{19EE6947-9772-1A40-9160-5A30CFB8D468}" type="pres">
      <dgm:prSet presAssocID="{69EDD7EE-B11F-4518-B786-DD705100D5B8}" presName="ThreeNodes_1_text" presStyleLbl="node1" presStyleIdx="2" presStyleCnt="3">
        <dgm:presLayoutVars>
          <dgm:bulletEnabled val="1"/>
        </dgm:presLayoutVars>
      </dgm:prSet>
      <dgm:spPr/>
    </dgm:pt>
    <dgm:pt modelId="{D67F9798-DD2F-F340-9C80-23B7F3B7000C}" type="pres">
      <dgm:prSet presAssocID="{69EDD7EE-B11F-4518-B786-DD705100D5B8}" presName="ThreeNodes_2_text" presStyleLbl="node1" presStyleIdx="2" presStyleCnt="3">
        <dgm:presLayoutVars>
          <dgm:bulletEnabled val="1"/>
        </dgm:presLayoutVars>
      </dgm:prSet>
      <dgm:spPr/>
    </dgm:pt>
    <dgm:pt modelId="{12C35924-3BFA-6F48-B4DF-601E0268F97A}" type="pres">
      <dgm:prSet presAssocID="{69EDD7EE-B11F-4518-B786-DD705100D5B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78B7F23-EE54-A948-902A-8587E375B53A}" type="presOf" srcId="{86EB6989-3B58-4FBC-BB1F-EEB70FB7C021}" destId="{04AE1D0B-7FD4-F84A-8465-7FBB71F81A1D}" srcOrd="0" destOrd="0" presId="urn:microsoft.com/office/officeart/2005/8/layout/vProcess5"/>
    <dgm:cxn modelId="{72A5AE36-E2F9-4940-8A4A-2447AA37CE3C}" type="presOf" srcId="{B61DB769-093F-4970-80D7-95B72B54E0A0}" destId="{2E13E3CC-4409-ED46-99C5-25AAA6D17F19}" srcOrd="0" destOrd="0" presId="urn:microsoft.com/office/officeart/2005/8/layout/vProcess5"/>
    <dgm:cxn modelId="{4FF8B466-0CBF-7C41-80D7-646A13603B88}" type="presOf" srcId="{C1F358C8-AA9A-4D9B-8199-35FE9D2C7CA0}" destId="{221EAB48-2CAA-F242-BA07-B871DECDC09C}" srcOrd="0" destOrd="0" presId="urn:microsoft.com/office/officeart/2005/8/layout/vProcess5"/>
    <dgm:cxn modelId="{CB3EF675-25E2-144C-AEF0-2BEED1480362}" type="presOf" srcId="{B61DB769-093F-4970-80D7-95B72B54E0A0}" destId="{D67F9798-DD2F-F340-9C80-23B7F3B7000C}" srcOrd="1" destOrd="0" presId="urn:microsoft.com/office/officeart/2005/8/layout/vProcess5"/>
    <dgm:cxn modelId="{AD1D6883-D011-C54F-AE9A-C0BEA6D1673F}" type="presOf" srcId="{A5CAA4C6-E8A5-4430-B8EF-EF5EE2C6951B}" destId="{12C35924-3BFA-6F48-B4DF-601E0268F97A}" srcOrd="1" destOrd="0" presId="urn:microsoft.com/office/officeart/2005/8/layout/vProcess5"/>
    <dgm:cxn modelId="{7EFBD7AD-02ED-49E1-B1CC-E7861AB2F9CA}" srcId="{69EDD7EE-B11F-4518-B786-DD705100D5B8}" destId="{B61DB769-093F-4970-80D7-95B72B54E0A0}" srcOrd="1" destOrd="0" parTransId="{7BF88E1C-6367-4C65-A5B5-58EA85CF7445}" sibTransId="{F309DBAE-94E4-455F-B44E-36F4C202FD55}"/>
    <dgm:cxn modelId="{94939EC0-1FF4-C449-B76F-235D6C84492A}" type="presOf" srcId="{F309DBAE-94E4-455F-B44E-36F4C202FD55}" destId="{7D0253A9-A8E6-5D44-B082-D8721EC39D2A}" srcOrd="0" destOrd="0" presId="urn:microsoft.com/office/officeart/2005/8/layout/vProcess5"/>
    <dgm:cxn modelId="{1533DEC6-637C-484F-809B-9EE9B4801E65}" type="presOf" srcId="{69EDD7EE-B11F-4518-B786-DD705100D5B8}" destId="{497F6013-ACF3-934E-B0BF-478BAD58E5A3}" srcOrd="0" destOrd="0" presId="urn:microsoft.com/office/officeart/2005/8/layout/vProcess5"/>
    <dgm:cxn modelId="{1D5F40E5-8270-4C4B-89CD-159EE496296D}" srcId="{69EDD7EE-B11F-4518-B786-DD705100D5B8}" destId="{A5CAA4C6-E8A5-4430-B8EF-EF5EE2C6951B}" srcOrd="2" destOrd="0" parTransId="{1245F9D3-8886-45AE-8753-7E687FE405DF}" sibTransId="{18F982CD-9F4A-4E32-8E43-78007D09D88F}"/>
    <dgm:cxn modelId="{E808FCE8-434B-4063-AC8A-388FE283B6C7}" srcId="{69EDD7EE-B11F-4518-B786-DD705100D5B8}" destId="{C1F358C8-AA9A-4D9B-8199-35FE9D2C7CA0}" srcOrd="0" destOrd="0" parTransId="{D1425BC0-5929-45F5-8D53-23DAE8B8F2CD}" sibTransId="{86EB6989-3B58-4FBC-BB1F-EEB70FB7C021}"/>
    <dgm:cxn modelId="{8C4FDFE9-1826-604D-8D37-B038616EFC61}" type="presOf" srcId="{C1F358C8-AA9A-4D9B-8199-35FE9D2C7CA0}" destId="{19EE6947-9772-1A40-9160-5A30CFB8D468}" srcOrd="1" destOrd="0" presId="urn:microsoft.com/office/officeart/2005/8/layout/vProcess5"/>
    <dgm:cxn modelId="{082D43ED-B525-6945-B2F5-7917CA824450}" type="presOf" srcId="{A5CAA4C6-E8A5-4430-B8EF-EF5EE2C6951B}" destId="{35AE498E-A147-8F42-A9CD-999E5B250628}" srcOrd="0" destOrd="0" presId="urn:microsoft.com/office/officeart/2005/8/layout/vProcess5"/>
    <dgm:cxn modelId="{77552DF4-3992-C843-ABC7-F10ED8BD1885}" type="presParOf" srcId="{497F6013-ACF3-934E-B0BF-478BAD58E5A3}" destId="{3019FB65-2BC8-2A4B-B078-0D8DB349E32C}" srcOrd="0" destOrd="0" presId="urn:microsoft.com/office/officeart/2005/8/layout/vProcess5"/>
    <dgm:cxn modelId="{CBF81630-917B-F042-8564-FF41E053D609}" type="presParOf" srcId="{497F6013-ACF3-934E-B0BF-478BAD58E5A3}" destId="{221EAB48-2CAA-F242-BA07-B871DECDC09C}" srcOrd="1" destOrd="0" presId="urn:microsoft.com/office/officeart/2005/8/layout/vProcess5"/>
    <dgm:cxn modelId="{E9476744-42EB-7F41-B528-E50EA4B9103B}" type="presParOf" srcId="{497F6013-ACF3-934E-B0BF-478BAD58E5A3}" destId="{2E13E3CC-4409-ED46-99C5-25AAA6D17F19}" srcOrd="2" destOrd="0" presId="urn:microsoft.com/office/officeart/2005/8/layout/vProcess5"/>
    <dgm:cxn modelId="{62143751-F25F-5941-9421-221C8B17B684}" type="presParOf" srcId="{497F6013-ACF3-934E-B0BF-478BAD58E5A3}" destId="{35AE498E-A147-8F42-A9CD-999E5B250628}" srcOrd="3" destOrd="0" presId="urn:microsoft.com/office/officeart/2005/8/layout/vProcess5"/>
    <dgm:cxn modelId="{A2CC09F0-20B9-0C45-895A-6D5D95F7C2F6}" type="presParOf" srcId="{497F6013-ACF3-934E-B0BF-478BAD58E5A3}" destId="{04AE1D0B-7FD4-F84A-8465-7FBB71F81A1D}" srcOrd="4" destOrd="0" presId="urn:microsoft.com/office/officeart/2005/8/layout/vProcess5"/>
    <dgm:cxn modelId="{01E7A6FD-3804-824E-A006-30BBFFC8F162}" type="presParOf" srcId="{497F6013-ACF3-934E-B0BF-478BAD58E5A3}" destId="{7D0253A9-A8E6-5D44-B082-D8721EC39D2A}" srcOrd="5" destOrd="0" presId="urn:microsoft.com/office/officeart/2005/8/layout/vProcess5"/>
    <dgm:cxn modelId="{6F9284C3-7E6E-2443-A40E-04D150B927AE}" type="presParOf" srcId="{497F6013-ACF3-934E-B0BF-478BAD58E5A3}" destId="{19EE6947-9772-1A40-9160-5A30CFB8D468}" srcOrd="6" destOrd="0" presId="urn:microsoft.com/office/officeart/2005/8/layout/vProcess5"/>
    <dgm:cxn modelId="{D29C08C4-3181-444A-BCCA-D4392FCBF872}" type="presParOf" srcId="{497F6013-ACF3-934E-B0BF-478BAD58E5A3}" destId="{D67F9798-DD2F-F340-9C80-23B7F3B7000C}" srcOrd="7" destOrd="0" presId="urn:microsoft.com/office/officeart/2005/8/layout/vProcess5"/>
    <dgm:cxn modelId="{FFEAF90A-79BF-464B-84C4-4371302B2DAD}" type="presParOf" srcId="{497F6013-ACF3-934E-B0BF-478BAD58E5A3}" destId="{12C35924-3BFA-6F48-B4DF-601E0268F9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7E77D-6516-FB44-8FC1-10C5D9555F89}">
      <dsp:nvSpPr>
        <dsp:cNvPr id="0" name=""/>
        <dsp:cNvSpPr/>
      </dsp:nvSpPr>
      <dsp:spPr>
        <a:xfrm>
          <a:off x="0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1A8D-03F0-6F4D-A9DD-E978C9A6D298}">
      <dsp:nvSpPr>
        <dsp:cNvPr id="0" name=""/>
        <dsp:cNvSpPr/>
      </dsp:nvSpPr>
      <dsp:spPr>
        <a:xfrm>
          <a:off x="328612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/>
            <a:t>傘は年間１億</a:t>
          </a:r>
          <a:r>
            <a:rPr kumimoji="1" lang="en-US" sz="2300" kern="1200"/>
            <a:t>3000</a:t>
          </a:r>
          <a:r>
            <a:rPr kumimoji="1" lang="ja-JP" sz="2300" kern="1200"/>
            <a:t>万本廃棄されている</a:t>
          </a:r>
          <a:endParaRPr lang="en-US" sz="2300" kern="1200"/>
        </a:p>
      </dsp:txBody>
      <dsp:txXfrm>
        <a:off x="383617" y="1103267"/>
        <a:ext cx="2847502" cy="1768010"/>
      </dsp:txXfrm>
    </dsp:sp>
    <dsp:sp modelId="{BD508046-B180-144C-B607-885E3DC33657}">
      <dsp:nvSpPr>
        <dsp:cNvPr id="0" name=""/>
        <dsp:cNvSpPr/>
      </dsp:nvSpPr>
      <dsp:spPr>
        <a:xfrm>
          <a:off x="3614737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84BB5-3CAA-2242-96D5-08877004DA5B}">
      <dsp:nvSpPr>
        <dsp:cNvPr id="0" name=""/>
        <dsp:cNvSpPr/>
      </dsp:nvSpPr>
      <dsp:spPr>
        <a:xfrm>
          <a:off x="3943350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/>
            <a:t>そのうち</a:t>
          </a:r>
          <a:r>
            <a:rPr kumimoji="1" lang="en-US" sz="2300" kern="1200"/>
            <a:t>8,000</a:t>
          </a:r>
          <a:r>
            <a:rPr kumimoji="1" lang="ja-JP" sz="2300" kern="1200"/>
            <a:t>万本がビニール傘</a:t>
          </a:r>
          <a:endParaRPr lang="en-US" sz="2300" kern="1200"/>
        </a:p>
      </dsp:txBody>
      <dsp:txXfrm>
        <a:off x="3998355" y="1103267"/>
        <a:ext cx="2847502" cy="1768010"/>
      </dsp:txXfrm>
    </dsp:sp>
    <dsp:sp modelId="{802EDBBA-5074-A246-86ED-22608C74EB32}">
      <dsp:nvSpPr>
        <dsp:cNvPr id="0" name=""/>
        <dsp:cNvSpPr/>
      </dsp:nvSpPr>
      <dsp:spPr>
        <a:xfrm>
          <a:off x="7229475" y="73608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B0941-CE48-AB45-BF59-F37EC0E10FBB}">
      <dsp:nvSpPr>
        <dsp:cNvPr id="0" name=""/>
        <dsp:cNvSpPr/>
      </dsp:nvSpPr>
      <dsp:spPr>
        <a:xfrm>
          <a:off x="7558087" y="104826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/>
            <a:t>傘の使い捨て意識の問題</a:t>
          </a:r>
          <a:endParaRPr lang="en-US" sz="2300" kern="1200"/>
        </a:p>
      </dsp:txBody>
      <dsp:txXfrm>
        <a:off x="7613092" y="1103267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C70A6-F8A3-1D46-8C3E-9F402E1456B7}">
      <dsp:nvSpPr>
        <dsp:cNvPr id="0" name=""/>
        <dsp:cNvSpPr/>
      </dsp:nvSpPr>
      <dsp:spPr>
        <a:xfrm>
          <a:off x="0" y="0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傘は忘れるもの、忘れられるものと認識されがち</a:t>
          </a:r>
          <a:endParaRPr lang="en-US" sz="1800" kern="1200"/>
        </a:p>
      </dsp:txBody>
      <dsp:txXfrm>
        <a:off x="23599" y="23599"/>
        <a:ext cx="7474961" cy="758521"/>
      </dsp:txXfrm>
    </dsp:sp>
    <dsp:sp modelId="{3BF7FA74-048B-C548-B5E9-B4F94AE702F6}">
      <dsp:nvSpPr>
        <dsp:cNvPr id="0" name=""/>
        <dsp:cNvSpPr/>
      </dsp:nvSpPr>
      <dsp:spPr>
        <a:xfrm>
          <a:off x="704545" y="952214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忘れたら買えばいいや</a:t>
          </a:r>
          <a:endParaRPr lang="en-US" sz="1800" kern="1200" dirty="0"/>
        </a:p>
      </dsp:txBody>
      <dsp:txXfrm>
        <a:off x="728144" y="975813"/>
        <a:ext cx="7137018" cy="758521"/>
      </dsp:txXfrm>
    </dsp:sp>
    <dsp:sp modelId="{AD2FEA5C-4BE2-BC45-A0E4-8F53A8B185A2}">
      <dsp:nvSpPr>
        <dsp:cNvPr id="0" name=""/>
        <dsp:cNvSpPr/>
      </dsp:nvSpPr>
      <dsp:spPr>
        <a:xfrm>
          <a:off x="1398574" y="1904428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-12381708"/>
            <a:satOff val="26034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傘の不法投棄、持ち主不在傘の増加</a:t>
          </a:r>
          <a:endParaRPr lang="en-US" sz="1800" kern="1200" dirty="0"/>
        </a:p>
      </dsp:txBody>
      <dsp:txXfrm>
        <a:off x="1422173" y="1928027"/>
        <a:ext cx="7147534" cy="758521"/>
      </dsp:txXfrm>
    </dsp:sp>
    <dsp:sp modelId="{32C12FF3-4469-8D4B-B029-35E3D638CEA2}">
      <dsp:nvSpPr>
        <dsp:cNvPr id="0" name=""/>
        <dsp:cNvSpPr/>
      </dsp:nvSpPr>
      <dsp:spPr>
        <a:xfrm>
          <a:off x="2103119" y="2856643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処分時の二酸化炭素の増加および、拾われなかった傘の海洋ゴミ化</a:t>
          </a:r>
          <a:endParaRPr lang="en-US" sz="1800" kern="1200" dirty="0"/>
        </a:p>
      </dsp:txBody>
      <dsp:txXfrm>
        <a:off x="2126718" y="2880242"/>
        <a:ext cx="7137018" cy="758521"/>
      </dsp:txXfrm>
    </dsp:sp>
    <dsp:sp modelId="{F00C8B33-D120-3341-8875-F9A50CE43CE2}">
      <dsp:nvSpPr>
        <dsp:cNvPr id="0" name=""/>
        <dsp:cNvSpPr/>
      </dsp:nvSpPr>
      <dsp:spPr>
        <a:xfrm>
          <a:off x="7888762" y="617108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006598" y="617108"/>
        <a:ext cx="288045" cy="394097"/>
      </dsp:txXfrm>
    </dsp:sp>
    <dsp:sp modelId="{EA2E5E6B-883C-EA4E-AB4C-35C9375A7BCE}">
      <dsp:nvSpPr>
        <dsp:cNvPr id="0" name=""/>
        <dsp:cNvSpPr/>
      </dsp:nvSpPr>
      <dsp:spPr>
        <a:xfrm>
          <a:off x="8593307" y="1569322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441682"/>
            <a:satOff val="15815"/>
            <a:lumOff val="-5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441682"/>
              <a:satOff val="15815"/>
              <a:lumOff val="-5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711143" y="1569322"/>
        <a:ext cx="288045" cy="394097"/>
      </dsp:txXfrm>
    </dsp:sp>
    <dsp:sp modelId="{9566C107-7E0A-AC40-AD43-B82D7095A84A}">
      <dsp:nvSpPr>
        <dsp:cNvPr id="0" name=""/>
        <dsp:cNvSpPr/>
      </dsp:nvSpPr>
      <dsp:spPr>
        <a:xfrm>
          <a:off x="9287336" y="2521536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883363"/>
            <a:satOff val="31629"/>
            <a:lumOff val="-10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883363"/>
              <a:satOff val="31629"/>
              <a:lumOff val="-1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405172" y="2521536"/>
        <a:ext cx="288045" cy="39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EAB48-2CAA-F242-BA07-B871DECDC09C}">
      <dsp:nvSpPr>
        <dsp:cNvPr id="0" name=""/>
        <dsp:cNvSpPr/>
      </dsp:nvSpPr>
      <dsp:spPr>
        <a:xfrm>
          <a:off x="-120915" y="0"/>
          <a:ext cx="5266221" cy="17356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傘を忘れにくくすることにより壊れやすいビニール傘の需要減</a:t>
          </a:r>
          <a:endParaRPr lang="en-US" sz="2100" kern="1200" dirty="0"/>
        </a:p>
      </dsp:txBody>
      <dsp:txXfrm>
        <a:off x="-70078" y="50837"/>
        <a:ext cx="3214138" cy="1634023"/>
      </dsp:txXfrm>
    </dsp:sp>
    <dsp:sp modelId="{2E13E3CC-4409-ED46-99C5-25AAA6D17F19}">
      <dsp:nvSpPr>
        <dsp:cNvPr id="0" name=""/>
        <dsp:cNvSpPr/>
      </dsp:nvSpPr>
      <dsp:spPr>
        <a:xfrm>
          <a:off x="542905" y="2024980"/>
          <a:ext cx="4782560" cy="1735697"/>
        </a:xfrm>
        <a:prstGeom prst="roundRect">
          <a:avLst>
            <a:gd name="adj" fmla="val 10000"/>
          </a:avLst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長持ちする</a:t>
          </a:r>
          <a:endParaRPr lang="en-US" sz="2100" kern="1200" dirty="0"/>
        </a:p>
      </dsp:txBody>
      <dsp:txXfrm>
        <a:off x="593742" y="2075817"/>
        <a:ext cx="3130692" cy="1634023"/>
      </dsp:txXfrm>
    </dsp:sp>
    <dsp:sp modelId="{35AE498E-A147-8F42-A9CD-999E5B250628}">
      <dsp:nvSpPr>
        <dsp:cNvPr id="0" name=""/>
        <dsp:cNvSpPr/>
      </dsp:nvSpPr>
      <dsp:spPr>
        <a:xfrm>
          <a:off x="964896" y="4049960"/>
          <a:ext cx="4782560" cy="1735697"/>
        </a:xfrm>
        <a:prstGeom prst="roundRect">
          <a:avLst>
            <a:gd name="adj" fmla="val 10000"/>
          </a:avLst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 dirty="0"/>
            <a:t>SDGs</a:t>
          </a:r>
          <a:r>
            <a:rPr kumimoji="1" lang="ja-JP" sz="2100" kern="1200"/>
            <a:t>にも貢献！</a:t>
          </a:r>
          <a:endParaRPr lang="en-US" sz="2100" kern="1200" dirty="0"/>
        </a:p>
      </dsp:txBody>
      <dsp:txXfrm>
        <a:off x="1015733" y="4100797"/>
        <a:ext cx="3130692" cy="1634023"/>
      </dsp:txXfrm>
    </dsp:sp>
    <dsp:sp modelId="{04AE1D0B-7FD4-F84A-8465-7FBB71F81A1D}">
      <dsp:nvSpPr>
        <dsp:cNvPr id="0" name=""/>
        <dsp:cNvSpPr/>
      </dsp:nvSpPr>
      <dsp:spPr>
        <a:xfrm>
          <a:off x="3775272" y="1316237"/>
          <a:ext cx="1128203" cy="11282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029118" y="1316237"/>
        <a:ext cx="620511" cy="848973"/>
      </dsp:txXfrm>
    </dsp:sp>
    <dsp:sp modelId="{7D0253A9-A8E6-5D44-B082-D8721EC39D2A}">
      <dsp:nvSpPr>
        <dsp:cNvPr id="0" name=""/>
        <dsp:cNvSpPr/>
      </dsp:nvSpPr>
      <dsp:spPr>
        <a:xfrm>
          <a:off x="4197263" y="3329646"/>
          <a:ext cx="1128203" cy="11282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883363"/>
            <a:satOff val="31629"/>
            <a:lumOff val="-10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883363"/>
              <a:satOff val="31629"/>
              <a:lumOff val="-1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451109" y="3329646"/>
        <a:ext cx="620511" cy="84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6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40" r:id="rId7"/>
    <p:sldLayoutId id="2147483741" r:id="rId8"/>
    <p:sldLayoutId id="2147483742" r:id="rId9"/>
    <p:sldLayoutId id="2147483743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図 4" descr="雨の中傘をさしている&#10;&#10;中程度の精度で自動的に生成された説明">
            <a:extLst>
              <a:ext uri="{FF2B5EF4-FFF2-40B4-BE49-F238E27FC236}">
                <a16:creationId xmlns:a16="http://schemas.microsoft.com/office/drawing/2014/main" id="{F391D764-7E32-7BC2-8235-D0CC88F7F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2934AE5-A203-1453-C3A0-5215F637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200">
                <a:solidFill>
                  <a:srgbClr val="FFFFFF"/>
                </a:solidFill>
              </a:rPr>
              <a:t>傘の紛失を防ぐ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17E75D-CA26-9F6D-7674-BF249F338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200">
                <a:solidFill>
                  <a:srgbClr val="FFFFFF"/>
                </a:solidFill>
              </a:rPr>
              <a:t>デザイン演習　最終課題</a:t>
            </a:r>
          </a:p>
        </p:txBody>
      </p:sp>
    </p:spTree>
    <p:extLst>
      <p:ext uri="{BB962C8B-B14F-4D97-AF65-F5344CB8AC3E}">
        <p14:creationId xmlns:p14="http://schemas.microsoft.com/office/powerpoint/2010/main" val="6682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82F1C5-F0BB-6BA8-188D-C18B8699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/>
              <a:t>1,</a:t>
            </a:r>
            <a:r>
              <a:rPr kumimoji="1" lang="ja-JP" altLang="en-US"/>
              <a:t>問題提起</a:t>
            </a:r>
          </a:p>
        </p:txBody>
      </p:sp>
      <p:graphicFrame>
        <p:nvGraphicFramePr>
          <p:cNvPr id="30" name="コンテンツ プレースホルダー 2">
            <a:extLst>
              <a:ext uri="{FF2B5EF4-FFF2-40B4-BE49-F238E27FC236}">
                <a16:creationId xmlns:a16="http://schemas.microsoft.com/office/drawing/2014/main" id="{0471F67E-CEE1-FC2F-46E6-04A874A60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3417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035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電子回路基板">
            <a:extLst>
              <a:ext uri="{FF2B5EF4-FFF2-40B4-BE49-F238E27FC236}">
                <a16:creationId xmlns:a16="http://schemas.microsoft.com/office/drawing/2014/main" id="{6FC38C2C-C9C7-C564-9CB9-4738243BF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-2752"/>
            <a:ext cx="12188932" cy="68566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917AB9-A592-59F8-3FFF-89520A17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23" y="832758"/>
            <a:ext cx="8487306" cy="881742"/>
          </a:xfrm>
        </p:spPr>
        <p:txBody>
          <a:bodyPr anchor="b">
            <a:noAutofit/>
          </a:bodyPr>
          <a:lstStyle/>
          <a:p>
            <a:pPr algn="ctr"/>
            <a:r>
              <a:rPr kumimoji="1" lang="en-US" altLang="ja-JP" sz="6000" dirty="0">
                <a:solidFill>
                  <a:srgbClr val="FFFFFF"/>
                </a:solidFill>
              </a:rPr>
              <a:t>2,</a:t>
            </a:r>
            <a:r>
              <a:rPr kumimoji="1" lang="ja-JP" altLang="en-US" sz="6000">
                <a:solidFill>
                  <a:srgbClr val="FFFFFF"/>
                </a:solidFill>
              </a:rPr>
              <a:t>新サービスの提案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753EEA-A4C6-7038-AECB-54C8C439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2547258"/>
            <a:ext cx="11911366" cy="3396342"/>
          </a:xfrm>
        </p:spPr>
        <p:txBody>
          <a:bodyPr anchor="ctr">
            <a:normAutofit/>
          </a:bodyPr>
          <a:lstStyle/>
          <a:p>
            <a:r>
              <a:rPr kumimoji="1" lang="ja-JP" altLang="en-US" sz="3600">
                <a:solidFill>
                  <a:srgbClr val="FFFFFF"/>
                </a:solidFill>
              </a:rPr>
              <a:t>システム</a:t>
            </a:r>
            <a:endParaRPr kumimoji="1" lang="en-US" altLang="ja-JP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kumimoji="1" lang="ja-JP" altLang="en-US" sz="3600">
                <a:solidFill>
                  <a:srgbClr val="FFFFFF"/>
                </a:solidFill>
              </a:rPr>
              <a:t>　傘に搭載するセンサー</a:t>
            </a:r>
            <a:endParaRPr kumimoji="1" lang="en-US" altLang="ja-JP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kumimoji="1" lang="ja-JP" altLang="en-US" sz="3600">
                <a:solidFill>
                  <a:srgbClr val="FFFFFF"/>
                </a:solidFill>
              </a:rPr>
              <a:t>　一定時間センサーに触れなければ携帯に通知がくる</a:t>
            </a:r>
            <a:endParaRPr kumimoji="1" lang="en-US" altLang="ja-JP" sz="36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kumimoji="1" lang="ja-JP" alt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61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Group 31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0" name="Picture 33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08E81D-0283-9CB4-8406-0F18F3E3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/>
              <a:t>3,</a:t>
            </a:r>
            <a:r>
              <a:rPr kumimoji="1" lang="ja-JP" altLang="en-US"/>
              <a:t>動機①</a:t>
            </a:r>
          </a:p>
        </p:txBody>
      </p:sp>
      <p:graphicFrame>
        <p:nvGraphicFramePr>
          <p:cNvPr id="23" name="コンテンツ プレースホルダー 2">
            <a:extLst>
              <a:ext uri="{FF2B5EF4-FFF2-40B4-BE49-F238E27FC236}">
                <a16:creationId xmlns:a16="http://schemas.microsoft.com/office/drawing/2014/main" id="{EA555309-A2F8-6460-4F6F-70E261F9A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007903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1" name="星 7 40">
            <a:extLst>
              <a:ext uri="{FF2B5EF4-FFF2-40B4-BE49-F238E27FC236}">
                <a16:creationId xmlns:a16="http://schemas.microsoft.com/office/drawing/2014/main" id="{502B6B48-A9A9-F962-3CBF-E873FA0AF69A}"/>
              </a:ext>
            </a:extLst>
          </p:cNvPr>
          <p:cNvSpPr/>
          <p:nvPr/>
        </p:nvSpPr>
        <p:spPr>
          <a:xfrm>
            <a:off x="8991367" y="772931"/>
            <a:ext cx="2930620" cy="2046469"/>
          </a:xfrm>
          <a:prstGeom prst="star7">
            <a:avLst>
              <a:gd name="adj" fmla="val 26683"/>
              <a:gd name="hf" fmla="val 102572"/>
              <a:gd name="vf" fmla="val 10521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DDE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F420DA1-17EB-471D-F7A1-0E49318CA2DD}"/>
              </a:ext>
            </a:extLst>
          </p:cNvPr>
          <p:cNvSpPr txBox="1"/>
          <p:nvPr/>
        </p:nvSpPr>
        <p:spPr>
          <a:xfrm>
            <a:off x="9777219" y="1648897"/>
            <a:ext cx="15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負のループ</a:t>
            </a:r>
          </a:p>
        </p:txBody>
      </p:sp>
    </p:spTree>
    <p:extLst>
      <p:ext uri="{BB962C8B-B14F-4D97-AF65-F5344CB8AC3E}">
        <p14:creationId xmlns:p14="http://schemas.microsoft.com/office/powerpoint/2010/main" val="306576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334B07-D5C6-4161-8116-1BD388246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844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F80CB5-0AEE-4559-A91D-A385802E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42895D0-1075-432D-8C07-DABC834B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F454F08-4337-4A73-90C3-180868086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9589276-1322-E5D5-A9F4-DE95888B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rgbClr val="FFFFFF"/>
                </a:solidFill>
              </a:rPr>
              <a:t>3,</a:t>
            </a:r>
            <a:r>
              <a:rPr kumimoji="1" lang="ja-JP" altLang="en-US">
                <a:solidFill>
                  <a:srgbClr val="FFFFFF"/>
                </a:solidFill>
              </a:rPr>
              <a:t>動機②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766BB6B1-8BE2-1311-EB75-A6F66CC9D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827761"/>
              </p:ext>
            </p:extLst>
          </p:nvPr>
        </p:nvGraphicFramePr>
        <p:xfrm>
          <a:off x="6374958" y="352089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49673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124</Words>
  <Application>Microsoft Macintosh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AvenirNext LT Pro Medium</vt:lpstr>
      <vt:lpstr>Meiryo</vt:lpstr>
      <vt:lpstr>Arial</vt:lpstr>
      <vt:lpstr>DappledVTI</vt:lpstr>
      <vt:lpstr>傘の紛失を防ぐ</vt:lpstr>
      <vt:lpstr>1,問題提起</vt:lpstr>
      <vt:lpstr>2,新サービスの提案</vt:lpstr>
      <vt:lpstr>3,動機①</vt:lpstr>
      <vt:lpstr>3,動機②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傘の紛失を防ぐ</dc:title>
  <dc:creator>202202018</dc:creator>
  <cp:lastModifiedBy>202202018</cp:lastModifiedBy>
  <cp:revision>3</cp:revision>
  <dcterms:created xsi:type="dcterms:W3CDTF">2023-05-29T07:22:02Z</dcterms:created>
  <dcterms:modified xsi:type="dcterms:W3CDTF">2023-05-30T01:45:36Z</dcterms:modified>
</cp:coreProperties>
</file>