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7" d="100"/>
          <a:sy n="77" d="100"/>
        </p:scale>
        <p:origin x="71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6A84-4B26-1B4F-B703-95E9B5FD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4591B-DF6A-594D-9C24-4946375D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2BC5-659B-3D43-B1A8-BEFA7407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2D42-5A7D-1D48-8701-E74C229A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6FB0-67A9-D44C-92EF-0C133401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942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2A3A-C03A-2042-983F-F5BFD856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8C113-D341-AB43-9A04-A448B316B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FE4D-2185-0546-930C-DD698CF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AF23-A488-2540-9CEE-C0397FCD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87F9-8639-FB46-8E22-7BF82EA8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15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F8BB5-ACB8-0648-802D-3CF71267B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2A79-1E08-E44E-AF1E-34410694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A778-E39B-4742-8213-6DC818D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51E8-6702-8444-8D1E-C4F151DE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9A55-030C-CA49-A228-2E1573DA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607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E8C5-5442-D745-B579-5ED260F0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D3EC-C515-464B-92E2-525DB5D3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77A7-0A07-D349-9237-731B3C6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06D5-765C-8E40-B665-3CF2AF0A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5E84-7263-D242-9B90-CCA95D8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9097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859-BE30-4D46-B8DC-B0F06476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8D4B4-FE94-F644-B650-BA3E0910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EA73-3FC6-5445-A413-5C1D7879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3A3E-53F2-3045-A79B-A3AB656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AF99-294B-7543-B2B5-43CD7495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59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2F5-3E9A-5749-9CEF-85D1A3AE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02D7-B848-094D-95E6-CBA2E2200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EE2F2-C677-8149-8BF3-3B5060F00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6194-A99D-F942-8424-0A20100A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4E35-FAAF-904F-AE8B-4B2C27F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83780-D8EC-3E40-90B4-A5FBDD6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749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D7CE-629C-A94B-86D0-24F2A44F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E5063-7765-6843-B617-B321E0D6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C87A3-7F6E-3B48-A4B7-BCB100FF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4F359-53E4-804B-BE43-C702C457D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325ED-3DF0-964E-9DB5-8AEB292CF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AFEC-893F-444A-9D6A-2B57F79F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EA7B5-4CE9-CA43-9D9A-7E8DEABD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673EB-DCB2-0446-ADE5-3604FA1C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33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66F-6C2F-E24C-A440-05BA31C2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1314C-9B70-144A-A77A-FA2E4B59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8E826-1965-3A42-978A-938C4C08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B9934-C8D9-D347-803E-3933891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536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5BD4F-7986-9945-98AF-37778E66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BFFEE-C946-2848-9AB1-97804127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EFAE-BEB8-964F-976E-434D7CE0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62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33B3-8A03-0348-87CC-9088B20D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72AB-36D3-2948-BBF5-5D47113E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43BFC-6A7A-D543-84C4-E7A3D603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08F0-53C1-8543-B303-32DC9541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7E19-7969-4B45-90F7-6FD24BD0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9F84-3889-3840-B4AD-74FA95C6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940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EC0-56D1-8043-81E1-8DE83E39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D0C09-A4CB-654B-9176-FEB57E686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E250-6BFA-514D-AA34-CA215B7D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83C1-6E4A-2B44-85BF-3DE42658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7133-A2FE-BD47-A0AE-5911ECDE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4E04A-0355-694F-B6CC-896D51AE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1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7F92E-F195-E64C-BF4F-8FC81CD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AB7B-561A-274C-8DE5-A54B7F49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E0C1-6028-9D40-B48F-ACCB5BC19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88A0-93FD-7F4E-8132-11FFB4882064}" type="datetimeFigureOut">
              <a:rPr lang="en-JP" smtClean="0"/>
              <a:t>2021/07/01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CB14-9019-274E-9FAD-202813D84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B945-46D2-DD43-BEC2-5782B442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2198-1390-B945-9563-6FB18D60BF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690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C6DA664-5EEB-874E-B4E8-162398CBC738}"/>
              </a:ext>
            </a:extLst>
          </p:cNvPr>
          <p:cNvGrpSpPr/>
          <p:nvPr/>
        </p:nvGrpSpPr>
        <p:grpSpPr>
          <a:xfrm>
            <a:off x="695324" y="366758"/>
            <a:ext cx="3493191" cy="2502625"/>
            <a:chOff x="695324" y="366758"/>
            <a:chExt cx="3493191" cy="25026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6271D8-57A3-C144-B6BF-E7627FAABF1C}"/>
                </a:ext>
              </a:extLst>
            </p:cNvPr>
            <p:cNvGrpSpPr/>
            <p:nvPr/>
          </p:nvGrpSpPr>
          <p:grpSpPr>
            <a:xfrm>
              <a:off x="695324" y="366758"/>
              <a:ext cx="3285506" cy="2302570"/>
              <a:chOff x="542924" y="214358"/>
              <a:chExt cx="3285506" cy="230257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545BD30-EB6F-BA49-8D77-C09C215A3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7159" y="378374"/>
                <a:ext cx="0" cy="180000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D319BDA-A62E-ED4C-BAB0-BC6D74682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980" y="2178374"/>
                <a:ext cx="2520000" cy="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7EC758-9568-F042-9CC7-A3EF2D9C1D4C}"/>
                  </a:ext>
                </a:extLst>
              </p:cNvPr>
              <p:cNvSpPr txBox="1"/>
              <p:nvPr/>
            </p:nvSpPr>
            <p:spPr>
              <a:xfrm>
                <a:off x="542924" y="214358"/>
                <a:ext cx="634235" cy="27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200" dirty="0"/>
                  <a:t>Av[db]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A89C2-D15B-7B48-8940-B7BE45AAE7D2}"/>
                  </a:ext>
                </a:extLst>
              </p:cNvPr>
              <p:cNvSpPr txBox="1"/>
              <p:nvPr/>
            </p:nvSpPr>
            <p:spPr>
              <a:xfrm>
                <a:off x="3567530" y="2178374"/>
                <a:ext cx="260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600" dirty="0"/>
                  <a:t>f</a:t>
                </a:r>
                <a:endParaRPr lang="en-JP" sz="240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701D5-7125-8C4B-B860-724F4A54C007}"/>
                </a:ext>
              </a:extLst>
            </p:cNvPr>
            <p:cNvGrpSpPr/>
            <p:nvPr/>
          </p:nvGrpSpPr>
          <p:grpSpPr>
            <a:xfrm>
              <a:off x="1329559" y="1114424"/>
              <a:ext cx="1413641" cy="1243013"/>
              <a:chOff x="1329559" y="1114424"/>
              <a:chExt cx="1413641" cy="124301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B123091-5D58-FF41-921D-FD303B6BE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9559" y="1114425"/>
                <a:ext cx="57067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9C62F97-DA39-324F-8A4A-5ACCAD35E57F}"/>
                  </a:ext>
                </a:extLst>
              </p:cNvPr>
              <p:cNvSpPr/>
              <p:nvPr/>
            </p:nvSpPr>
            <p:spPr>
              <a:xfrm>
                <a:off x="1900238" y="1114424"/>
                <a:ext cx="842962" cy="1243013"/>
              </a:xfrm>
              <a:custGeom>
                <a:avLst/>
                <a:gdLst>
                  <a:gd name="connsiteX0" fmla="*/ 0 w 857250"/>
                  <a:gd name="connsiteY0" fmla="*/ 0 h 1257300"/>
                  <a:gd name="connsiteX1" fmla="*/ 485775 w 857250"/>
                  <a:gd name="connsiteY1" fmla="*/ 285750 h 1257300"/>
                  <a:gd name="connsiteX2" fmla="*/ 857250 w 857250"/>
                  <a:gd name="connsiteY2" fmla="*/ 125730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0" h="1257300">
                    <a:moveTo>
                      <a:pt x="0" y="0"/>
                    </a:moveTo>
                    <a:cubicBezTo>
                      <a:pt x="171450" y="38100"/>
                      <a:pt x="342900" y="76200"/>
                      <a:pt x="485775" y="285750"/>
                    </a:cubicBezTo>
                    <a:cubicBezTo>
                      <a:pt x="628650" y="495300"/>
                      <a:pt x="783431" y="1073944"/>
                      <a:pt x="857250" y="1257300"/>
                    </a:cubicBezTo>
                  </a:path>
                </a:pathLst>
              </a:cu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80186DD-6AB1-8543-8A4F-0B4CF87AB3A6}"/>
                </a:ext>
              </a:extLst>
            </p:cNvPr>
            <p:cNvCxnSpPr/>
            <p:nvPr/>
          </p:nvCxnSpPr>
          <p:spPr>
            <a:xfrm>
              <a:off x="1329559" y="1430774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EDD059-1171-5D46-AFA0-929A7D319480}"/>
                </a:ext>
              </a:extLst>
            </p:cNvPr>
            <p:cNvCxnSpPr>
              <a:cxnSpLocks/>
            </p:cNvCxnSpPr>
            <p:nvPr/>
          </p:nvCxnSpPr>
          <p:spPr>
            <a:xfrm>
              <a:off x="2407758" y="1430774"/>
              <a:ext cx="0" cy="90000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F70869-2AFE-574D-99CB-D27B4375E971}"/>
                    </a:ext>
                  </a:extLst>
                </p:cNvPr>
                <p:cNvSpPr txBox="1"/>
                <p:nvPr/>
              </p:nvSpPr>
              <p:spPr>
                <a:xfrm>
                  <a:off x="2146739" y="2500051"/>
                  <a:ext cx="44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F70869-2AFE-574D-99CB-D27B4375E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739" y="2500051"/>
                  <a:ext cx="44364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CA34C74-F047-C54C-B7CA-10E22D90F5E3}"/>
                </a:ext>
              </a:extLst>
            </p:cNvPr>
            <p:cNvCxnSpPr/>
            <p:nvPr/>
          </p:nvCxnSpPr>
          <p:spPr>
            <a:xfrm>
              <a:off x="3258377" y="1127454"/>
              <a:ext cx="0" cy="30332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B240EF4-45A0-0D45-AE9B-A59BDEAABB9D}"/>
                </a:ext>
              </a:extLst>
            </p:cNvPr>
            <p:cNvCxnSpPr/>
            <p:nvPr/>
          </p:nvCxnSpPr>
          <p:spPr>
            <a:xfrm>
              <a:off x="1321547" y="1107095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BD8305-5D27-D147-A2EA-18F7E993C794}"/>
                </a:ext>
              </a:extLst>
            </p:cNvPr>
            <p:cNvSpPr txBox="1"/>
            <p:nvPr/>
          </p:nvSpPr>
          <p:spPr>
            <a:xfrm>
              <a:off x="3585341" y="1073243"/>
              <a:ext cx="60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dirty="0"/>
                <a:t>-</a:t>
              </a:r>
              <a:r>
                <a:rPr lang="en-JP" sz="1400" dirty="0"/>
                <a:t>3db</a:t>
              </a:r>
              <a:endParaRPr lang="en-JP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0259F1F-09E6-2E44-8B0A-B55CD8228AFE}"/>
              </a:ext>
            </a:extLst>
          </p:cNvPr>
          <p:cNvGrpSpPr/>
          <p:nvPr/>
        </p:nvGrpSpPr>
        <p:grpSpPr>
          <a:xfrm>
            <a:off x="7710915" y="3857671"/>
            <a:ext cx="3675602" cy="2396362"/>
            <a:chOff x="7710915" y="3857671"/>
            <a:chExt cx="3675602" cy="23963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3BF93C-8D7E-A640-B0B2-29F2ECA7AD1C}"/>
                </a:ext>
              </a:extLst>
            </p:cNvPr>
            <p:cNvGrpSpPr/>
            <p:nvPr/>
          </p:nvGrpSpPr>
          <p:grpSpPr>
            <a:xfrm>
              <a:off x="8101011" y="3857671"/>
              <a:ext cx="3285506" cy="2302570"/>
              <a:chOff x="542924" y="214358"/>
              <a:chExt cx="3285506" cy="230257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D2B2982-22F0-1F40-9E76-0427DCC51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7159" y="378374"/>
                <a:ext cx="0" cy="180000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5AC143C-43FF-4642-8DD8-6AF21C901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980" y="2178374"/>
                <a:ext cx="2520000" cy="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FC2F72-9CFE-B14F-AA8F-DE312B1C0F66}"/>
                  </a:ext>
                </a:extLst>
              </p:cNvPr>
              <p:cNvSpPr txBox="1"/>
              <p:nvPr/>
            </p:nvSpPr>
            <p:spPr>
              <a:xfrm>
                <a:off x="542924" y="214358"/>
                <a:ext cx="634235" cy="27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200" dirty="0"/>
                  <a:t>Av[db]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058874-F9F6-5743-B946-505ED17D3B1C}"/>
                  </a:ext>
                </a:extLst>
              </p:cNvPr>
              <p:cNvSpPr txBox="1"/>
              <p:nvPr/>
            </p:nvSpPr>
            <p:spPr>
              <a:xfrm>
                <a:off x="3567530" y="2178374"/>
                <a:ext cx="260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600" dirty="0"/>
                  <a:t>f</a:t>
                </a:r>
                <a:endParaRPr lang="en-JP" sz="2400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15AC87-2C52-8C4E-B693-B4E9673A52A2}"/>
                </a:ext>
              </a:extLst>
            </p:cNvPr>
            <p:cNvCxnSpPr/>
            <p:nvPr/>
          </p:nvCxnSpPr>
          <p:spPr>
            <a:xfrm>
              <a:off x="8735246" y="4703836"/>
              <a:ext cx="324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3B588B-920C-494B-9E1F-526405E490B2}"/>
                </a:ext>
              </a:extLst>
            </p:cNvPr>
            <p:cNvCxnSpPr>
              <a:cxnSpLocks/>
            </p:cNvCxnSpPr>
            <p:nvPr/>
          </p:nvCxnSpPr>
          <p:spPr>
            <a:xfrm>
              <a:off x="9059917" y="4704293"/>
              <a:ext cx="420414" cy="1117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4BF15-A1F1-4E41-903E-5143D984620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31" y="5821687"/>
              <a:ext cx="677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32E114-D3B2-6549-8E8F-CC65C19C9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999" y="4703836"/>
              <a:ext cx="338831" cy="11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4E85B5-EE95-6B47-A7D2-BF7225693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4669" y="4703835"/>
              <a:ext cx="64094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DBD89D-98B5-0143-9CF4-ABC637910779}"/>
                </a:ext>
              </a:extLst>
            </p:cNvPr>
            <p:cNvCxnSpPr/>
            <p:nvPr/>
          </p:nvCxnSpPr>
          <p:spPr>
            <a:xfrm>
              <a:off x="8094298" y="4956994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1CD120E-BA9A-BE42-A521-C5CA4D74F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432072" y="4956994"/>
              <a:ext cx="0" cy="86469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ABE09B-6767-3648-90B8-B6B51A8B2F41}"/>
                </a:ext>
              </a:extLst>
            </p:cNvPr>
            <p:cNvCxnSpPr>
              <a:cxnSpLocks/>
            </p:cNvCxnSpPr>
            <p:nvPr/>
          </p:nvCxnSpPr>
          <p:spPr>
            <a:xfrm>
              <a:off x="9134228" y="4956994"/>
              <a:ext cx="0" cy="86469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A618E8C-520A-5246-BC5A-554A064FCAE0}"/>
                    </a:ext>
                  </a:extLst>
                </p:cNvPr>
                <p:cNvSpPr txBox="1"/>
                <p:nvPr/>
              </p:nvSpPr>
              <p:spPr>
                <a:xfrm>
                  <a:off x="10240832" y="5884701"/>
                  <a:ext cx="44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A618E8C-520A-5246-BC5A-554A064FC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832" y="5884701"/>
                  <a:ext cx="44364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556" b="-13333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BE6FF2D-6B35-6A41-8F59-4767CD444C76}"/>
                    </a:ext>
                  </a:extLst>
                </p:cNvPr>
                <p:cNvSpPr txBox="1"/>
                <p:nvPr/>
              </p:nvSpPr>
              <p:spPr>
                <a:xfrm>
                  <a:off x="8939130" y="5857577"/>
                  <a:ext cx="44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BE6FF2D-6B35-6A41-8F59-4767CD444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130" y="5857577"/>
                  <a:ext cx="44364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78" b="-13333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8552CB9-EAA6-5343-BAEC-7000C77612F1}"/>
                </a:ext>
              </a:extLst>
            </p:cNvPr>
            <p:cNvCxnSpPr>
              <a:cxnSpLocks/>
            </p:cNvCxnSpPr>
            <p:nvPr/>
          </p:nvCxnSpPr>
          <p:spPr>
            <a:xfrm>
              <a:off x="8418128" y="4703835"/>
              <a:ext cx="0" cy="25315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320541-C5BC-2D43-B5F4-6758EA1DDF72}"/>
                </a:ext>
              </a:extLst>
            </p:cNvPr>
            <p:cNvCxnSpPr/>
            <p:nvPr/>
          </p:nvCxnSpPr>
          <p:spPr>
            <a:xfrm>
              <a:off x="8108459" y="4703835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58C98E5-E6FC-9541-89FC-61DF00022F65}"/>
                </a:ext>
              </a:extLst>
            </p:cNvPr>
            <p:cNvSpPr txBox="1"/>
            <p:nvPr/>
          </p:nvSpPr>
          <p:spPr>
            <a:xfrm>
              <a:off x="7710915" y="4645748"/>
              <a:ext cx="60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dirty="0"/>
                <a:t>-</a:t>
              </a:r>
              <a:r>
                <a:rPr lang="en-JP" sz="1400" dirty="0"/>
                <a:t>3db</a:t>
              </a:r>
              <a:endParaRPr lang="en-JP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D28EA8B-E615-5C4F-A2F6-D0F36EEB4C82}"/>
              </a:ext>
            </a:extLst>
          </p:cNvPr>
          <p:cNvGrpSpPr/>
          <p:nvPr/>
        </p:nvGrpSpPr>
        <p:grpSpPr>
          <a:xfrm>
            <a:off x="1512504" y="3639820"/>
            <a:ext cx="3532100" cy="2396131"/>
            <a:chOff x="1512504" y="3639820"/>
            <a:chExt cx="3532100" cy="239613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5BDBC-6C38-9F4B-A8CD-AFC8D8D06DC3}"/>
                </a:ext>
              </a:extLst>
            </p:cNvPr>
            <p:cNvGrpSpPr/>
            <p:nvPr/>
          </p:nvGrpSpPr>
          <p:grpSpPr>
            <a:xfrm>
              <a:off x="1512504" y="3639820"/>
              <a:ext cx="3285506" cy="2302570"/>
              <a:chOff x="542924" y="214358"/>
              <a:chExt cx="3285506" cy="2302570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0896041-8EF7-B943-8606-55B8B275BA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7159" y="378374"/>
                <a:ext cx="0" cy="180000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3048764-7957-D24D-905E-A172081F9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980" y="2178374"/>
                <a:ext cx="2520000" cy="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7D6BC5-AC65-8A4A-B709-7225F7A351D7}"/>
                  </a:ext>
                </a:extLst>
              </p:cNvPr>
              <p:cNvSpPr txBox="1"/>
              <p:nvPr/>
            </p:nvSpPr>
            <p:spPr>
              <a:xfrm>
                <a:off x="542924" y="214358"/>
                <a:ext cx="634235" cy="27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200" dirty="0"/>
                  <a:t>Av[db]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B05944-66E7-0440-873E-723323F471A8}"/>
                  </a:ext>
                </a:extLst>
              </p:cNvPr>
              <p:cNvSpPr txBox="1"/>
              <p:nvPr/>
            </p:nvSpPr>
            <p:spPr>
              <a:xfrm>
                <a:off x="3567530" y="2178374"/>
                <a:ext cx="260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600" dirty="0"/>
                  <a:t>f</a:t>
                </a:r>
                <a:endParaRPr lang="en-JP" sz="2400" dirty="0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93DB89-39D8-A94E-9297-01D97A970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380" y="4277710"/>
              <a:ext cx="289454" cy="1326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D62FB0-7C71-544C-8E2D-454E9B73A5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6209" y="4277711"/>
              <a:ext cx="329057" cy="13261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02FD70-20B3-7145-A73D-3A04F98BE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9834" y="4277709"/>
              <a:ext cx="86555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8348ED-0802-D847-9CA3-2588F3B01F17}"/>
                </a:ext>
              </a:extLst>
            </p:cNvPr>
            <p:cNvCxnSpPr/>
            <p:nvPr/>
          </p:nvCxnSpPr>
          <p:spPr>
            <a:xfrm>
              <a:off x="2146739" y="4525159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42961D-A9E5-C944-B356-1C6BE0FD3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01233" y="4525159"/>
              <a:ext cx="0" cy="107867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85F23B-3BF3-E148-B0AE-1DCEBC2D3745}"/>
                </a:ext>
              </a:extLst>
            </p:cNvPr>
            <p:cNvCxnSpPr>
              <a:cxnSpLocks/>
            </p:cNvCxnSpPr>
            <p:nvPr/>
          </p:nvCxnSpPr>
          <p:spPr>
            <a:xfrm>
              <a:off x="2826794" y="4525159"/>
              <a:ext cx="0" cy="107867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3B6EA54-45DA-E444-A940-AAE3D3990BAD}"/>
                    </a:ext>
                  </a:extLst>
                </p:cNvPr>
                <p:cNvSpPr txBox="1"/>
                <p:nvPr/>
              </p:nvSpPr>
              <p:spPr>
                <a:xfrm>
                  <a:off x="3551488" y="5637021"/>
                  <a:ext cx="44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3B6EA54-45DA-E444-A940-AAE3D399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488" y="5637021"/>
                  <a:ext cx="4436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556" b="-1724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CDE693D-AACE-B34D-A895-F96269938A05}"/>
                    </a:ext>
                  </a:extLst>
                </p:cNvPr>
                <p:cNvSpPr txBox="1"/>
                <p:nvPr/>
              </p:nvSpPr>
              <p:spPr>
                <a:xfrm>
                  <a:off x="2565867" y="5666619"/>
                  <a:ext cx="44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CDE693D-AACE-B34D-A895-F96269938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867" y="5666619"/>
                  <a:ext cx="44364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556" b="-13333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5951390-3355-AC4E-8058-CEA7FEFE0F9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417" y="4277709"/>
              <a:ext cx="0" cy="2474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1DC79C-A7B1-E04E-9F90-EDC579AED32A}"/>
                </a:ext>
              </a:extLst>
            </p:cNvPr>
            <p:cNvCxnSpPr/>
            <p:nvPr/>
          </p:nvCxnSpPr>
          <p:spPr>
            <a:xfrm>
              <a:off x="2063192" y="4277709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F8E81F3-AC0E-B24F-903A-294CA2B24CC8}"/>
                </a:ext>
              </a:extLst>
            </p:cNvPr>
            <p:cNvSpPr txBox="1"/>
            <p:nvPr/>
          </p:nvSpPr>
          <p:spPr>
            <a:xfrm>
              <a:off x="4441430" y="4216768"/>
              <a:ext cx="60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dirty="0"/>
                <a:t>-</a:t>
              </a:r>
              <a:r>
                <a:rPr lang="en-JP" sz="1400" dirty="0"/>
                <a:t>3db</a:t>
              </a:r>
              <a:endParaRPr lang="en-JP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19C61F-393A-9945-982E-499D4E18632E}"/>
              </a:ext>
            </a:extLst>
          </p:cNvPr>
          <p:cNvGrpSpPr/>
          <p:nvPr/>
        </p:nvGrpSpPr>
        <p:grpSpPr>
          <a:xfrm>
            <a:off x="7343774" y="366758"/>
            <a:ext cx="3285506" cy="2380284"/>
            <a:chOff x="7343774" y="366758"/>
            <a:chExt cx="3285506" cy="23802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E73A2E-9F95-3143-8B39-1BD654A856A8}"/>
                </a:ext>
              </a:extLst>
            </p:cNvPr>
            <p:cNvGrpSpPr/>
            <p:nvPr/>
          </p:nvGrpSpPr>
          <p:grpSpPr>
            <a:xfrm>
              <a:off x="7343774" y="366758"/>
              <a:ext cx="3285506" cy="2302570"/>
              <a:chOff x="542924" y="214358"/>
              <a:chExt cx="3285506" cy="230257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E5B8EF9-9B33-B444-92E8-C69E932F6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7159" y="378374"/>
                <a:ext cx="0" cy="180000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FA78251-CCA9-2C48-BAE5-AE6B03E48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980" y="2178374"/>
                <a:ext cx="2520000" cy="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6EBF8D-76D9-514F-A4A3-94C7C6657F46}"/>
                  </a:ext>
                </a:extLst>
              </p:cNvPr>
              <p:cNvSpPr txBox="1"/>
              <p:nvPr/>
            </p:nvSpPr>
            <p:spPr>
              <a:xfrm>
                <a:off x="542924" y="214358"/>
                <a:ext cx="634235" cy="27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200" dirty="0"/>
                  <a:t>Av[db]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58B12A-5EC7-3443-A618-E54EC8B13D5C}"/>
                  </a:ext>
                </a:extLst>
              </p:cNvPr>
              <p:cNvSpPr txBox="1"/>
              <p:nvPr/>
            </p:nvSpPr>
            <p:spPr>
              <a:xfrm>
                <a:off x="3567530" y="2178374"/>
                <a:ext cx="260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1600" dirty="0"/>
                  <a:t>f</a:t>
                </a:r>
                <a:endParaRPr lang="en-JP" sz="24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2137DB-9595-3949-9FDC-1F9BD5126B92}"/>
                </a:ext>
              </a:extLst>
            </p:cNvPr>
            <p:cNvGrpSpPr/>
            <p:nvPr/>
          </p:nvGrpSpPr>
          <p:grpSpPr>
            <a:xfrm flipH="1">
              <a:off x="8820971" y="1114423"/>
              <a:ext cx="1413641" cy="1243013"/>
              <a:chOff x="1329559" y="1114424"/>
              <a:chExt cx="1413641" cy="124301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DECE61-A107-324C-9679-EB571CBCC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9559" y="1114425"/>
                <a:ext cx="570679" cy="0"/>
              </a:xfrm>
              <a:prstGeom prst="line">
                <a:avLst/>
              </a:prstGeom>
              <a:ln w="1905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54CB35F5-A689-084D-8A19-0F9702A02BA4}"/>
                  </a:ext>
                </a:extLst>
              </p:cNvPr>
              <p:cNvSpPr/>
              <p:nvPr/>
            </p:nvSpPr>
            <p:spPr>
              <a:xfrm>
                <a:off x="1900238" y="1114424"/>
                <a:ext cx="842962" cy="1243013"/>
              </a:xfrm>
              <a:custGeom>
                <a:avLst/>
                <a:gdLst>
                  <a:gd name="connsiteX0" fmla="*/ 0 w 857250"/>
                  <a:gd name="connsiteY0" fmla="*/ 0 h 1257300"/>
                  <a:gd name="connsiteX1" fmla="*/ 485775 w 857250"/>
                  <a:gd name="connsiteY1" fmla="*/ 285750 h 1257300"/>
                  <a:gd name="connsiteX2" fmla="*/ 857250 w 857250"/>
                  <a:gd name="connsiteY2" fmla="*/ 125730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0" h="1257300">
                    <a:moveTo>
                      <a:pt x="0" y="0"/>
                    </a:moveTo>
                    <a:cubicBezTo>
                      <a:pt x="171450" y="38100"/>
                      <a:pt x="342900" y="76200"/>
                      <a:pt x="485775" y="285750"/>
                    </a:cubicBezTo>
                    <a:cubicBezTo>
                      <a:pt x="628650" y="495300"/>
                      <a:pt x="783431" y="1073944"/>
                      <a:pt x="857250" y="1257300"/>
                    </a:cubicBezTo>
                  </a:path>
                </a:pathLst>
              </a:custGeom>
              <a:ln w="1905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E4CD85-6CEF-C946-977D-6C6696CDEAD4}"/>
                </a:ext>
              </a:extLst>
            </p:cNvPr>
            <p:cNvCxnSpPr/>
            <p:nvPr/>
          </p:nvCxnSpPr>
          <p:spPr>
            <a:xfrm>
              <a:off x="7939043" y="1417743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8BB454-6AFD-B24D-A5D8-D270BAA67AC1}"/>
                </a:ext>
              </a:extLst>
            </p:cNvPr>
            <p:cNvCxnSpPr>
              <a:cxnSpLocks/>
            </p:cNvCxnSpPr>
            <p:nvPr/>
          </p:nvCxnSpPr>
          <p:spPr>
            <a:xfrm>
              <a:off x="9161393" y="1457436"/>
              <a:ext cx="0" cy="90000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4D766-A623-5244-B0E9-3A3F4D34AB54}"/>
                    </a:ext>
                  </a:extLst>
                </p:cNvPr>
                <p:cNvSpPr txBox="1"/>
                <p:nvPr/>
              </p:nvSpPr>
              <p:spPr>
                <a:xfrm>
                  <a:off x="8925844" y="2377710"/>
                  <a:ext cx="44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4D766-A623-5244-B0E9-3A3F4D34A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844" y="2377710"/>
                  <a:ext cx="44364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9506524-7CE4-7845-813D-3E5299AA4F36}"/>
                </a:ext>
              </a:extLst>
            </p:cNvPr>
            <p:cNvCxnSpPr/>
            <p:nvPr/>
          </p:nvCxnSpPr>
          <p:spPr>
            <a:xfrm>
              <a:off x="8419293" y="1096752"/>
              <a:ext cx="0" cy="30332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136C0A-D683-7449-857B-9FCF30FEC7D2}"/>
                </a:ext>
              </a:extLst>
            </p:cNvPr>
            <p:cNvCxnSpPr/>
            <p:nvPr/>
          </p:nvCxnSpPr>
          <p:spPr>
            <a:xfrm>
              <a:off x="7767621" y="1107095"/>
              <a:ext cx="23903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4B197B-72DC-5149-9C95-23783623CA82}"/>
                </a:ext>
              </a:extLst>
            </p:cNvPr>
            <p:cNvSpPr txBox="1"/>
            <p:nvPr/>
          </p:nvSpPr>
          <p:spPr>
            <a:xfrm>
              <a:off x="8136893" y="718585"/>
              <a:ext cx="60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dirty="0"/>
                <a:t>-</a:t>
              </a:r>
              <a:r>
                <a:rPr lang="en-JP" sz="1400" dirty="0"/>
                <a:t>3db</a:t>
              </a:r>
              <a:endParaRPr lang="en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12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21K4CI21:下石</dc:creator>
  <cp:lastModifiedBy>21K4CI21:下石</cp:lastModifiedBy>
  <cp:revision>4</cp:revision>
  <dcterms:created xsi:type="dcterms:W3CDTF">2021-07-01T08:41:00Z</dcterms:created>
  <dcterms:modified xsi:type="dcterms:W3CDTF">2021-07-02T00:16:56Z</dcterms:modified>
</cp:coreProperties>
</file>