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B83E-9333-F440-89C7-2CE79A33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A82A-D749-D34F-A615-9D797650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FB83-443D-5D4E-8624-60734EA6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3BAF-A850-0B48-BC96-A0BC9A67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5DB9-2733-574D-A4DE-80845250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75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DBC-87A0-B24D-BFF5-8BE58008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19495-EE9B-5047-9C77-559B811D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D874-C8EA-BF48-BD4D-96093887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C806-06AD-C742-8172-F6D38288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A33D-FBD4-C04C-9FA6-9E318885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65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54CAF-AB0E-E244-B01A-D466D7B1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FCB6-E0BC-E249-A3F9-C3342107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2F4C-7BF8-5C44-89BC-90E23A24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01A2-FF82-3643-BC46-96FC50A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FBB2-F19D-5D41-A4ED-FDCF281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19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E10-0BF0-9D4F-B75E-ABEB7A7C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215E-8635-594E-B233-8E540C56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DD29-FB71-5143-85EF-5033C4BA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3FFB-192D-C143-BBF7-F2B41CE2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4113-5D8E-FD40-BAB3-8BDD96AC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295E-E7F6-5F4E-AD5E-9C23E4B6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D62F-D078-6647-B679-B527DDA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B1FD-F181-B249-9418-4BEB692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5B43-F09C-3D41-878F-4E27CF51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3546-6B9B-4246-84C7-5CE913B7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48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B72E-9484-3847-B775-706ACBAD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4C09-5C4A-EA4A-9AB2-717BEC723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EB76F-3D59-574D-B4F0-5024164F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7653C-D993-4647-8217-7C62EFD4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3113-E308-9041-BB9E-9BC8B4F5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21022-7A22-0849-B1E0-1D99C210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44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7A33-6045-8742-9069-6EE24605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A91B-53C3-3942-8D8C-79CE609D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E97FF-A9DC-594F-88C2-47919027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CF6C2-C8DE-C74C-9251-872838417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11D9-8792-D84B-AD22-7424BE39D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96735-706D-4F43-B78A-9090CFD9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2B1C1-4EEA-F94A-B907-19CB3661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1846C-783B-6844-97DB-2225B47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122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932C-47A5-7445-8F46-3E76B31E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7E973-5645-C14C-B3DC-C2E37F49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8A3E2-10EA-8942-91BF-8BF091F7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135DE-E7F7-C044-AAF7-7611419D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51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44A0D-C10C-A747-A4EC-0202D56A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EFDD5-3A9B-244C-80DC-0B83E1FA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4D82-87C6-F64B-A1DF-336B11E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81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ACC0-5021-E24E-B2B8-D4942C8C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960A-A1E1-D14C-A27A-3279B541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CA1FC-E115-0B4F-B7C6-01B56F6A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23CFA-D9DC-F441-B29B-292A176F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444A-AC85-5441-845A-2A545496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D801-6334-434B-BA06-5358895E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36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000C-95E1-E94D-84A2-6BBA3216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A48CC-05D3-AF43-B210-164127DBF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14D7-87FE-7C43-923C-B7E7CEEEC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E59DD-A592-0445-9CD9-FD8831E4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625D4-4B96-8147-A799-FEEDEA44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C3B9-EFEE-F042-97FF-6EB751F4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260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4485F-F67F-F045-A5F5-F25C86C4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27B9-C74C-DE45-851A-A1B4941A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AFA1-427B-F149-8D3E-1B75E9AE6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01D2-2D4B-384F-A66D-A69CE9C4A7A0}" type="datetimeFigureOut">
              <a:rPr lang="en-JP" smtClean="0"/>
              <a:t>2021/07/13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67235-3C26-A34E-BFED-901EAEC4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7ADE-D744-C044-8C89-74BC79EDE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C0D4-2B72-6A44-A35F-D52DEC1BA1D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31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751FBB-3C0D-5B41-9D0C-1260D2A168EA}"/>
              </a:ext>
            </a:extLst>
          </p:cNvPr>
          <p:cNvCxnSpPr>
            <a:cxnSpLocks/>
          </p:cNvCxnSpPr>
          <p:nvPr/>
        </p:nvCxnSpPr>
        <p:spPr>
          <a:xfrm>
            <a:off x="1099751" y="1519881"/>
            <a:ext cx="8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DCF573-1610-6042-B7CA-C96578FBF88C}"/>
              </a:ext>
            </a:extLst>
          </p:cNvPr>
          <p:cNvCxnSpPr>
            <a:cxnSpLocks/>
          </p:cNvCxnSpPr>
          <p:nvPr/>
        </p:nvCxnSpPr>
        <p:spPr>
          <a:xfrm>
            <a:off x="1940011" y="1519881"/>
            <a:ext cx="0" cy="88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645050-6516-3043-A792-BE9AEBCAF80E}"/>
              </a:ext>
            </a:extLst>
          </p:cNvPr>
          <p:cNvCxnSpPr>
            <a:cxnSpLocks/>
          </p:cNvCxnSpPr>
          <p:nvPr/>
        </p:nvCxnSpPr>
        <p:spPr>
          <a:xfrm flipH="1">
            <a:off x="1956487" y="2409567"/>
            <a:ext cx="860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29E64A-BF9B-F24C-8F49-ACCCA55C4C65}"/>
              </a:ext>
            </a:extLst>
          </p:cNvPr>
          <p:cNvCxnSpPr>
            <a:cxnSpLocks/>
          </p:cNvCxnSpPr>
          <p:nvPr/>
        </p:nvCxnSpPr>
        <p:spPr>
          <a:xfrm flipV="1">
            <a:off x="2817341" y="1519881"/>
            <a:ext cx="0" cy="88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5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21K4CI21:下石</dc:creator>
  <cp:lastModifiedBy>21K4CI21:下石</cp:lastModifiedBy>
  <cp:revision>1</cp:revision>
  <dcterms:created xsi:type="dcterms:W3CDTF">2021-07-13T06:55:18Z</dcterms:created>
  <dcterms:modified xsi:type="dcterms:W3CDTF">2021-07-13T07:01:47Z</dcterms:modified>
</cp:coreProperties>
</file>