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コンテンツプレースホルダ 9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574290" y="436245"/>
            <a:ext cx="9153525" cy="5812155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1165225" y="2646680"/>
            <a:ext cx="2599055" cy="4667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233045" y="2524760"/>
            <a:ext cx="17919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余白</a:t>
            </a:r>
            <a:r>
              <a:rPr lang="ja-JP" altLang="en-US"/>
              <a:t>５</a:t>
            </a:r>
            <a:r>
              <a:rPr lang="en-US" altLang="ja-JP"/>
              <a:t>PX</a:t>
            </a:r>
            <a:r>
              <a:rPr lang="ja-JP" altLang="en-US"/>
              <a:t>ふやす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テキスト</a:t>
            </a:r>
            <a:r>
              <a:rPr lang="ja-JP" altLang="en-US"/>
              <a:t>２</a:t>
            </a:r>
            <a:r>
              <a:rPr lang="en-US" altLang="ja-JP"/>
              <a:t>PX</a:t>
            </a:r>
            <a:r>
              <a:rPr lang="ja-JP" altLang="en-US"/>
              <a:t>右</a:t>
            </a:r>
            <a:r>
              <a:rPr lang="ja-JP" altLang="en-US"/>
              <a:t>に</a:t>
            </a:r>
            <a:endParaRPr lang="ja-JP" altLang="en-US"/>
          </a:p>
          <a:p>
            <a:r>
              <a:rPr lang="ja-JP" altLang="en-US"/>
              <a:t>移動</a:t>
            </a:r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177290" y="3215640"/>
            <a:ext cx="2446655" cy="3041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121285" y="170180"/>
            <a:ext cx="165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中見出し　共通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コンテンツプレースホルダ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909570" y="802005"/>
            <a:ext cx="9153525" cy="5812155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2101215" y="3702685"/>
            <a:ext cx="3227705" cy="1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ボックス 3"/>
          <p:cNvSpPr txBox="1"/>
          <p:nvPr/>
        </p:nvSpPr>
        <p:spPr>
          <a:xfrm>
            <a:off x="862330" y="3418205"/>
            <a:ext cx="2183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これより２５</a:t>
            </a:r>
            <a:r>
              <a:rPr lang="en-US" altLang="ja-JP"/>
              <a:t>PX</a:t>
            </a:r>
            <a:r>
              <a:rPr lang="ja-JP" altLang="en-US"/>
              <a:t>増やす</a:t>
            </a:r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33045" y="291465"/>
            <a:ext cx="2279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バナー上</a:t>
            </a:r>
            <a:r>
              <a:rPr lang="ja-JP" altLang="en-US"/>
              <a:t>の余白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こちら全ページ共通で</a:t>
            </a:r>
            <a:endParaRPr lang="ja-JP" altLang="en-US"/>
          </a:p>
          <a:p>
            <a:r>
              <a:rPr lang="ja-JP" altLang="en-US"/>
              <a:t>お願い致します。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9035" y="1003935"/>
            <a:ext cx="8213725" cy="521525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3845" y="301625"/>
            <a:ext cx="5431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https://loopstokyo.sakura.ne.jp/tokyo0113/corporation/</a:t>
            </a:r>
            <a:endParaRPr lang="ja-JP" altLang="en-US"/>
          </a:p>
        </p:txBody>
      </p:sp>
      <p:sp>
        <p:nvSpPr>
          <p:cNvPr id="6" name="四角形 5"/>
          <p:cNvSpPr/>
          <p:nvPr/>
        </p:nvSpPr>
        <p:spPr>
          <a:xfrm>
            <a:off x="4486275" y="2686685"/>
            <a:ext cx="4710430" cy="2235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131060" y="1976755"/>
            <a:ext cx="2203450" cy="8121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548005" y="1469390"/>
            <a:ext cx="296100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中見出し設置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企業データ</a:t>
            </a:r>
            <a:endParaRPr lang="ja-JP" altLang="en-US"/>
          </a:p>
          <a:p>
            <a:r>
              <a:rPr lang="ja-JP" altLang="en-US" sz="1200"/>
              <a:t>スクエア東京の起業データをご案内します。</a:t>
            </a:r>
            <a:endParaRPr lang="ja-JP" altLang="en-US" sz="120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2639060" y="3093720"/>
            <a:ext cx="2050415" cy="8223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2766060" y="3073400"/>
            <a:ext cx="3030220" cy="96964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1339850" y="4525010"/>
            <a:ext cx="3237865" cy="3143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ボックス 11"/>
          <p:cNvSpPr txBox="1"/>
          <p:nvPr/>
        </p:nvSpPr>
        <p:spPr>
          <a:xfrm>
            <a:off x="699770" y="4799330"/>
            <a:ext cx="2752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各</a:t>
            </a:r>
            <a:r>
              <a:rPr lang="ja-JP" altLang="en-US"/>
              <a:t>セル</a:t>
            </a:r>
            <a:r>
              <a:rPr lang="ja-JP" altLang="en-US"/>
              <a:t>高さ１３０％ぐらいに</a:t>
            </a:r>
            <a:endParaRPr lang="ja-JP" altLang="en-US"/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548005" y="3916045"/>
            <a:ext cx="339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各セル左のマージンを６</a:t>
            </a:r>
            <a:r>
              <a:rPr lang="en-US" altLang="ja-JP"/>
              <a:t>PX</a:t>
            </a:r>
            <a:r>
              <a:rPr lang="ja-JP" altLang="en-US"/>
              <a:t>増やす</a:t>
            </a:r>
            <a:endParaRPr lang="ja-JP" altLang="en-US"/>
          </a:p>
        </p:txBody>
      </p:sp>
      <p:sp>
        <p:nvSpPr>
          <p:cNvPr id="14" name="テキストボックス 13"/>
          <p:cNvSpPr txBox="1"/>
          <p:nvPr/>
        </p:nvSpPr>
        <p:spPr>
          <a:xfrm>
            <a:off x="456565" y="6118860"/>
            <a:ext cx="2620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表組内も本文行間を適用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3845" y="301625"/>
            <a:ext cx="5335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https://loopstokyo.sakura.ne.jp/tokyo0113/expression/</a:t>
            </a:r>
            <a:endParaRPr lang="ja-JP" altLang="en-US"/>
          </a:p>
        </p:txBody>
      </p:sp>
      <p:pic>
        <p:nvPicPr>
          <p:cNvPr id="2" name="コンテンツプレースホルダ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97810" y="781050"/>
            <a:ext cx="9153525" cy="5812155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385445" y="2043430"/>
            <a:ext cx="23247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中見出しまわり</a:t>
            </a:r>
            <a:r>
              <a:rPr lang="ja-JP" altLang="en-US"/>
              <a:t>修正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会社概要と同じ修正</a:t>
            </a: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2283460" y="3458845"/>
            <a:ext cx="1512570" cy="64960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101215" y="2261235"/>
            <a:ext cx="1603375" cy="5175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コンテンツプレースホルダ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899410" y="689610"/>
            <a:ext cx="9153525" cy="5812155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212725" y="220980"/>
            <a:ext cx="500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https://loopstokyo.sakura.ne.jp/tokyo0113/privacy/</a:t>
            </a: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755775" y="5205095"/>
            <a:ext cx="2314575" cy="4000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ボックス 4"/>
          <p:cNvSpPr txBox="1"/>
          <p:nvPr/>
        </p:nvSpPr>
        <p:spPr>
          <a:xfrm>
            <a:off x="212725" y="4902200"/>
            <a:ext cx="206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ブロック間余白</a:t>
            </a:r>
            <a:endParaRPr lang="ja-JP" altLang="en-US"/>
          </a:p>
          <a:p>
            <a:r>
              <a:rPr lang="ja-JP" altLang="en-US"/>
              <a:t>７</a:t>
            </a:r>
            <a:r>
              <a:rPr lang="en-US" altLang="ja-JP"/>
              <a:t>PX</a:t>
            </a:r>
            <a:r>
              <a:rPr lang="ja-JP" altLang="en-US"/>
              <a:t>増やす</a:t>
            </a:r>
            <a:endParaRPr lang="ja-JP" altLang="en-US"/>
          </a:p>
          <a:p>
            <a:r>
              <a:rPr lang="ja-JP" altLang="en-US"/>
              <a:t>以下同</a:t>
            </a:r>
            <a:endParaRPr lang="ja-JP" altLang="en-US"/>
          </a:p>
          <a:p>
            <a:r>
              <a:rPr lang="ja-JP" altLang="en-US"/>
              <a:t>共通</a:t>
            </a:r>
            <a:endParaRPr lang="ja-JP" altLang="en-US"/>
          </a:p>
        </p:txBody>
      </p:sp>
      <p:cxnSp>
        <p:nvCxnSpPr>
          <p:cNvPr id="6" name="直線コネクタ 5"/>
          <p:cNvCxnSpPr>
            <a:stCxn id="7" idx="2"/>
          </p:cNvCxnSpPr>
          <p:nvPr/>
        </p:nvCxnSpPr>
        <p:spPr>
          <a:xfrm>
            <a:off x="1852930" y="2829560"/>
            <a:ext cx="2024380" cy="64897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690245" y="2461260"/>
            <a:ext cx="232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中見出しまわり</a:t>
            </a:r>
            <a:r>
              <a:rPr lang="ja-JP" altLang="en-US"/>
              <a:t>修正</a:t>
            </a:r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1708150" y="5462270"/>
            <a:ext cx="2314575" cy="899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1045210" y="6169660"/>
            <a:ext cx="1472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緑棒</a:t>
            </a:r>
            <a:endParaRPr lang="ja-JP" altLang="en-US"/>
          </a:p>
          <a:p>
            <a:r>
              <a:rPr lang="ja-JP" altLang="en-US"/>
              <a:t>１</a:t>
            </a:r>
            <a:r>
              <a:rPr lang="en-US" altLang="ja-JP"/>
              <a:t>PX</a:t>
            </a:r>
            <a:r>
              <a:rPr lang="ja-JP" altLang="en-US"/>
              <a:t>下に移動</a:t>
            </a:r>
            <a:endParaRPr lang="ja-JP" altLang="en-US"/>
          </a:p>
        </p:txBody>
      </p:sp>
      <p:sp>
        <p:nvSpPr>
          <p:cNvPr id="10" name="テキストボックス 9"/>
          <p:cNvSpPr txBox="1"/>
          <p:nvPr/>
        </p:nvSpPr>
        <p:spPr>
          <a:xfrm>
            <a:off x="193040" y="3319145"/>
            <a:ext cx="2324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イントロ文の下　余白</a:t>
            </a:r>
            <a:endParaRPr lang="ja-JP" altLang="en-US"/>
          </a:p>
          <a:p>
            <a:r>
              <a:rPr lang="ja-JP" altLang="en-US"/>
              <a:t>１０</a:t>
            </a:r>
            <a:r>
              <a:rPr lang="en-US" altLang="ja-JP"/>
              <a:t>PX</a:t>
            </a:r>
            <a:r>
              <a:rPr lang="ja-JP" altLang="en-US"/>
              <a:t>増やす</a:t>
            </a:r>
            <a:endParaRPr lang="ja-JP" altLang="en-US"/>
          </a:p>
          <a:p>
            <a:r>
              <a:rPr lang="ja-JP" altLang="en-US"/>
              <a:t>共通</a:t>
            </a:r>
            <a:endParaRPr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654175" y="3844925"/>
            <a:ext cx="2456815" cy="1111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コンテンツプレースホルダ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090035" y="1409065"/>
            <a:ext cx="7898765" cy="5015230"/>
          </a:xfrm>
          <a:prstGeom prst="rect">
            <a:avLst/>
          </a:prstGeom>
        </p:spPr>
      </p:pic>
      <p:sp>
        <p:nvSpPr>
          <p:cNvPr id="4" name="テキストボックス 3"/>
          <p:cNvSpPr txBox="1"/>
          <p:nvPr/>
        </p:nvSpPr>
        <p:spPr>
          <a:xfrm>
            <a:off x="276860" y="156845"/>
            <a:ext cx="548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https://loopstokyo.sakura.ne.jp/tokyo0113/sitemap.html</a:t>
            </a:r>
            <a:endParaRPr lang="ja-JP" altLang="en-US"/>
          </a:p>
        </p:txBody>
      </p:sp>
      <p:sp>
        <p:nvSpPr>
          <p:cNvPr id="6" name="四角形 5"/>
          <p:cNvSpPr/>
          <p:nvPr/>
        </p:nvSpPr>
        <p:spPr>
          <a:xfrm>
            <a:off x="4517390" y="2573020"/>
            <a:ext cx="4710430" cy="2235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162175" y="1863090"/>
            <a:ext cx="2203450" cy="8121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579120" y="1355725"/>
            <a:ext cx="37757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中見出し設置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サイトツリー</a:t>
            </a:r>
            <a:endParaRPr lang="ja-JP" altLang="en-US"/>
          </a:p>
          <a:p>
            <a:r>
              <a:rPr lang="ja-JP" altLang="en-US" sz="1200"/>
              <a:t>スクエア東京ウェブサイトのサイトマップ</a:t>
            </a:r>
            <a:r>
              <a:rPr lang="ja-JP" altLang="en-US" sz="1200"/>
              <a:t>をご案内します。</a:t>
            </a:r>
            <a:endParaRPr lang="ja-JP" altLang="en-US" sz="120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952115" y="2903855"/>
            <a:ext cx="2099310" cy="3803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1233805" y="3191510"/>
            <a:ext cx="2470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線上　余白１０</a:t>
            </a:r>
            <a:r>
              <a:rPr lang="en-US" altLang="ja-JP"/>
              <a:t>PX</a:t>
            </a:r>
            <a:r>
              <a:rPr lang="ja-JP" altLang="en-US"/>
              <a:t>ふやす</a:t>
            </a:r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線下　余白</a:t>
            </a:r>
            <a:r>
              <a:rPr lang="ja-JP" altLang="en-US">
                <a:sym typeface="+mn-ea"/>
              </a:rPr>
              <a:t>１０</a:t>
            </a:r>
            <a:r>
              <a:rPr lang="en-US" altLang="ja-JP">
                <a:sym typeface="+mn-ea"/>
              </a:rPr>
              <a:t>PX</a:t>
            </a:r>
            <a:r>
              <a:rPr lang="ja-JP" altLang="en-US">
                <a:sym typeface="+mn-ea"/>
              </a:rPr>
              <a:t>へらす</a:t>
            </a:r>
            <a:endParaRPr lang="ja-JP" altLang="en-US">
              <a:sym typeface="+mn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3528060" y="3006725"/>
            <a:ext cx="1522730" cy="11525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606425" y="5661025"/>
            <a:ext cx="1924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構成は後送</a:t>
            </a:r>
            <a:r>
              <a:rPr lang="ja-JP" altLang="en-US"/>
              <a:t>します</a:t>
            </a:r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コンテンツプレースホルダ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856230" y="941070"/>
            <a:ext cx="9153525" cy="5812155"/>
          </a:xfrm>
          <a:prstGeom prst="rect">
            <a:avLst/>
          </a:prstGeom>
        </p:spPr>
      </p:pic>
      <p:sp>
        <p:nvSpPr>
          <p:cNvPr id="4" name="テキストボックス 3"/>
          <p:cNvSpPr txBox="1"/>
          <p:nvPr/>
        </p:nvSpPr>
        <p:spPr>
          <a:xfrm>
            <a:off x="102235" y="177165"/>
            <a:ext cx="501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https://loopstokyo.sakura.ne.jp/tokyo0113/answer/</a:t>
            </a: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604010" y="2996565"/>
            <a:ext cx="2068195" cy="8191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645285" y="3037205"/>
            <a:ext cx="2345690" cy="4324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606425" y="2635885"/>
            <a:ext cx="1647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中見出しまわり</a:t>
            </a:r>
            <a:endParaRPr lang="ja-JP" altLang="en-US"/>
          </a:p>
          <a:p>
            <a:r>
              <a:rPr lang="ja-JP" altLang="en-US"/>
              <a:t>修正</a:t>
            </a:r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427605" y="3696335"/>
            <a:ext cx="1430020" cy="514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704850" y="1737360"/>
            <a:ext cx="1890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サービスについて</a:t>
            </a:r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1779270" y="5599430"/>
            <a:ext cx="2078355" cy="615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2211070" y="5897245"/>
            <a:ext cx="1687830" cy="2921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038225" y="6123940"/>
            <a:ext cx="2870835" cy="4730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ボックス 12"/>
          <p:cNvSpPr txBox="1"/>
          <p:nvPr/>
        </p:nvSpPr>
        <p:spPr>
          <a:xfrm>
            <a:off x="191135" y="6228715"/>
            <a:ext cx="3290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参考サイトの罫線入れる</a:t>
            </a:r>
            <a:endParaRPr lang="ja-JP" altLang="en-US"/>
          </a:p>
          <a:p>
            <a:r>
              <a:rPr lang="ja-JP" altLang="en-US"/>
              <a:t>罫線上下の余白はゆったりと</a:t>
            </a:r>
            <a:endParaRPr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45055" y="2098675"/>
            <a:ext cx="1759585" cy="62738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ボックス 14"/>
          <p:cNvSpPr txBox="1"/>
          <p:nvPr/>
        </p:nvSpPr>
        <p:spPr>
          <a:xfrm>
            <a:off x="1151255" y="3601085"/>
            <a:ext cx="1858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小見出し</a:t>
            </a:r>
            <a:r>
              <a:rPr lang="ja-JP" altLang="en-US"/>
              <a:t>とるつめ</a:t>
            </a:r>
            <a:endParaRPr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1099820" y="3982085"/>
            <a:ext cx="2839720" cy="615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ボックス 16"/>
          <p:cNvSpPr txBox="1"/>
          <p:nvPr/>
        </p:nvSpPr>
        <p:spPr>
          <a:xfrm>
            <a:off x="544195" y="3950970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参考サイトの罫線</a:t>
            </a:r>
            <a:r>
              <a:rPr lang="ja-JP" altLang="en-US"/>
              <a:t>にれる</a:t>
            </a:r>
            <a:endParaRPr lang="ja-JP" altLang="en-US"/>
          </a:p>
        </p:txBody>
      </p:sp>
      <p:sp>
        <p:nvSpPr>
          <p:cNvPr id="18" name="テキストボックス 17"/>
          <p:cNvSpPr txBox="1"/>
          <p:nvPr/>
        </p:nvSpPr>
        <p:spPr>
          <a:xfrm>
            <a:off x="1305560" y="5453380"/>
            <a:ext cx="103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#85D2DE</a:t>
            </a:r>
            <a:endParaRPr lang="ja-JP" altLang="en-US"/>
          </a:p>
          <a:p>
            <a:pPr algn="l"/>
            <a:r>
              <a:rPr lang="ja-JP" altLang="en-US"/>
              <a:t>#CCCCCC</a:t>
            </a:r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コンテンツプレースホルダ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825115" y="612140"/>
            <a:ext cx="9153525" cy="5812155"/>
          </a:xfrm>
          <a:prstGeom prst="rect">
            <a:avLst/>
          </a:prstGeom>
        </p:spPr>
      </p:pic>
      <p:sp>
        <p:nvSpPr>
          <p:cNvPr id="4" name="テキストボックス 3"/>
          <p:cNvSpPr txBox="1"/>
          <p:nvPr/>
        </p:nvSpPr>
        <p:spPr>
          <a:xfrm>
            <a:off x="325120" y="4860290"/>
            <a:ext cx="24999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ボタン追加</a:t>
            </a:r>
            <a:r>
              <a:rPr lang="en-US" altLang="ja-JP"/>
              <a:t>index</a:t>
            </a:r>
            <a:r>
              <a:rPr lang="ja-JP" altLang="en-US"/>
              <a:t>にリンク</a:t>
            </a:r>
            <a:endParaRPr lang="ja-JP" altLang="en-US"/>
          </a:p>
          <a:p>
            <a:pPr algn="l"/>
            <a:r>
              <a:rPr lang="ja-JP" altLang="en-US"/>
              <a:t>サービスについて</a:t>
            </a: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2376170" y="5177790"/>
            <a:ext cx="1162050" cy="1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1789430" y="5280025"/>
            <a:ext cx="2386965" cy="68961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636905" y="6113145"/>
            <a:ext cx="7524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本文文字サイズ太字で</a:t>
            </a:r>
            <a:endParaRPr lang="ja-JP" altLang="en-US"/>
          </a:p>
          <a:p>
            <a:r>
              <a:rPr lang="ja-JP" altLang="en-US"/>
              <a:t>ボタンを８０％ぐらいにコンパクトに　　　ボタン間余白　２０</a:t>
            </a:r>
            <a:r>
              <a:rPr lang="en-US" altLang="ja-JP"/>
              <a:t>PX</a:t>
            </a:r>
            <a:r>
              <a:rPr lang="ja-JP" altLang="en-US"/>
              <a:t>つめる　　左寄せ</a:t>
            </a:r>
            <a:endParaRPr lang="ja-JP" altLang="en-US"/>
          </a:p>
        </p:txBody>
      </p:sp>
      <p:sp>
        <p:nvSpPr>
          <p:cNvPr id="8" name="四角形 7"/>
          <p:cNvSpPr/>
          <p:nvPr/>
        </p:nvSpPr>
        <p:spPr>
          <a:xfrm>
            <a:off x="3415030" y="1288415"/>
            <a:ext cx="6121400" cy="34874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1522095" y="1288415"/>
            <a:ext cx="1831340" cy="6483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ボックス 9"/>
          <p:cNvSpPr txBox="1"/>
          <p:nvPr/>
        </p:nvSpPr>
        <p:spPr>
          <a:xfrm>
            <a:off x="503555" y="876935"/>
            <a:ext cx="257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サービスについて以外は</a:t>
            </a:r>
            <a:endParaRPr lang="ja-JP" altLang="en-US"/>
          </a:p>
          <a:p>
            <a:r>
              <a:rPr lang="ja-JP" altLang="en-US"/>
              <a:t>非表示</a:t>
            </a:r>
            <a:endParaRPr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2159635" y="4035425"/>
            <a:ext cx="2202180" cy="87439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ボックス 11"/>
          <p:cNvSpPr txBox="1"/>
          <p:nvPr/>
        </p:nvSpPr>
        <p:spPr>
          <a:xfrm>
            <a:off x="883920" y="3819525"/>
            <a:ext cx="2099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最下部罫線入れる</a:t>
            </a:r>
            <a:endParaRPr lang="ja-JP" altLang="en-US"/>
          </a:p>
          <a:p>
            <a:r>
              <a:rPr lang="ja-JP" altLang="en-US"/>
              <a:t>罫線下の余白４</a:t>
            </a:r>
            <a:r>
              <a:rPr lang="ja-JP" altLang="en-US"/>
              <a:t>０</a:t>
            </a:r>
            <a:r>
              <a:rPr lang="en-US" altLang="ja-JP"/>
              <a:t>PX</a:t>
            </a:r>
            <a:endParaRPr lang="en-US" altLang="ja-JP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コンテンツプレースホルダ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588895" y="522605"/>
            <a:ext cx="9153525" cy="581215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645285" y="2491740"/>
            <a:ext cx="1934210" cy="3295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ボックス 4"/>
          <p:cNvSpPr txBox="1"/>
          <p:nvPr/>
        </p:nvSpPr>
        <p:spPr>
          <a:xfrm>
            <a:off x="894080" y="2131695"/>
            <a:ext cx="1589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よくあるご質問</a:t>
            </a:r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75260" y="154305"/>
            <a:ext cx="6634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ja-JP" altLang="en-US"/>
              <a:t>https://loopstokyo.sakura.ne.jp/tokyo0113/answer/faq-apply.html</a:t>
            </a:r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501140" y="5012690"/>
            <a:ext cx="2129790" cy="514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894080" y="5022850"/>
            <a:ext cx="997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とるつめ</a:t>
            </a:r>
            <a:endParaRPr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1541780" y="4251960"/>
            <a:ext cx="2068195" cy="8191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583055" y="4292600"/>
            <a:ext cx="2345690" cy="4324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544195" y="3891280"/>
            <a:ext cx="1647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中見出しまわり</a:t>
            </a:r>
            <a:endParaRPr lang="ja-JP" altLang="en-US"/>
          </a:p>
          <a:p>
            <a:r>
              <a:rPr lang="ja-JP" altLang="en-US"/>
              <a:t>修正</a:t>
            </a:r>
            <a:endParaRPr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1583690" y="5650865"/>
            <a:ext cx="1769745" cy="34988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ボックス 12"/>
          <p:cNvSpPr txBox="1"/>
          <p:nvPr/>
        </p:nvSpPr>
        <p:spPr>
          <a:xfrm>
            <a:off x="915035" y="5908040"/>
            <a:ext cx="277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以下前のページ</a:t>
            </a:r>
            <a:r>
              <a:rPr lang="ja-JP" altLang="en-US"/>
              <a:t>と</a:t>
            </a:r>
            <a:r>
              <a:rPr lang="ja-JP" altLang="en-US"/>
              <a:t>同じ修正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Presentation</Application>
  <PresentationFormat>宽屏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ＭＳ Ｐゴシック</vt:lpstr>
      <vt:lpstr>Wingdings</vt:lpstr>
      <vt:lpstr>ＭＳ Ｐゴシック</vt:lpstr>
      <vt:lpstr>Arial Unicode MS</vt:lpstr>
      <vt:lpstr>Calibri Light</vt:lpstr>
      <vt:lpstr>Calibri</vt:lpstr>
      <vt:lpstr>Microsoft YaHei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81807</cp:lastModifiedBy>
  <cp:revision>34</cp:revision>
  <dcterms:created xsi:type="dcterms:W3CDTF">2024-01-30T01:24:55Z</dcterms:created>
  <dcterms:modified xsi:type="dcterms:W3CDTF">2024-01-30T02:16:50Z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