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dirty="0" smtClean="0"/>
              <a:t>マスタ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コンテンツ">
    <p:spTree>
      <p:nvGrpSpPr>
        <p:cNvPr id="1" name=""/>
        <p:cNvGrpSpPr/>
        <p:nvPr/>
      </p:nvGrpSpPr>
      <p:grpSpPr>
        <a:xfrm>
          <a:off x="0" y="0"/>
          <a:ext cx="0" cy="0"/>
          <a:chOff x="0" y="0"/>
          <a:chExt cx="0" cy="0"/>
        </a:xfrm>
      </p:grpSpPr>
      <p:sp>
        <p:nvSpPr>
          <p:cNvPr id="2" name="コンテンツ プレースホルダー 1"/>
          <p:cNvSpPr>
            <a:spLocks noGrp="1"/>
          </p:cNvSpPr>
          <p:nvPr>
            <p:ph/>
          </p:nvPr>
        </p:nvSpPr>
        <p:spPr>
          <a:xfrm>
            <a:off x="838200" y="365125"/>
            <a:ext cx="10515600" cy="581183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3" name="日付プレースホルダー 2"/>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smtClean="0"/>
              <a:t>マスタ テキストの書式設定</a:t>
            </a:r>
            <a:endParaRPr kumimoji="1" lang="ja-JP" altLang="en-US" dirty="0" smtClean="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 テキストの書式設定</a:t>
            </a:r>
            <a:endParaRPr kumimoji="1" lang="ja-JP" altLang="en-US" dirty="0" smtClean="0"/>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 テキストの書式設定</a:t>
            </a:r>
            <a:endParaRPr kumimoji="1" lang="ja-JP" altLang="en-US" dirty="0" smtClean="0"/>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日付プレースホルダー 6"/>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日付プレースホルダー 2"/>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dirty="0" smtClean="0"/>
              <a:t>マスタ タイトルの書式設定</a:t>
            </a:r>
            <a:endParaRPr kumimoji="1" lang="ja-JP" altLang="en-US" dirty="0"/>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dirty="0" smtClean="0"/>
              <a:t>マスタ テキストの書式設定</a:t>
            </a:r>
            <a:endParaRPr kumimoji="1" lang="ja-JP" altLang="en-US" dirty="0" smtClean="0"/>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dirty="0" smtClean="0"/>
              <a:t>マスタ タイトルの書式設定</a:t>
            </a:r>
            <a:endParaRPr kumimoji="1" lang="ja-JP" altLang="en-US" dirty="0"/>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D8928E-AA9A-4D89-BC1F-A2C05AB4BD92}"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テキストボックス 3"/>
          <p:cNvSpPr txBox="1"/>
          <p:nvPr/>
        </p:nvSpPr>
        <p:spPr>
          <a:xfrm>
            <a:off x="121285" y="277495"/>
            <a:ext cx="8415020" cy="3692525"/>
          </a:xfrm>
          <a:prstGeom prst="rect">
            <a:avLst/>
          </a:prstGeom>
          <a:noFill/>
        </p:spPr>
        <p:txBody>
          <a:bodyPr wrap="none" rtlCol="0">
            <a:spAutoFit/>
          </a:bodyPr>
          <a:p>
            <a:pPr algn="l"/>
            <a:r>
              <a:rPr lang="ja-JP" altLang="en-US"/>
              <a:t>バーチャルオフィスお役立ち情報　詳細2</a:t>
            </a:r>
            <a:endParaRPr lang="ja-JP" altLang="en-US"/>
          </a:p>
          <a:p>
            <a:pPr algn="l"/>
            <a:endParaRPr lang="ja-JP" altLang="en-US"/>
          </a:p>
          <a:p>
            <a:pPr algn="l"/>
            <a:r>
              <a:rPr lang="ja-JP" altLang="en-US"/>
              <a:t>詳細1を使ってボディ部分を下記</a:t>
            </a:r>
            <a:r>
              <a:rPr lang="en-US" altLang="ja-JP"/>
              <a:t>URL</a:t>
            </a:r>
            <a:r>
              <a:rPr lang="ja-JP" altLang="en-US"/>
              <a:t>と同じものを作成ください。</a:t>
            </a:r>
            <a:endParaRPr lang="ja-JP" altLang="en-US"/>
          </a:p>
          <a:p>
            <a:pPr algn="l"/>
            <a:r>
              <a:rPr lang="ja-JP" altLang="en-US"/>
              <a:t>フォント、カラー、文字サイズもろもろのスタイルはスクエア東京のものでお願いします。</a:t>
            </a:r>
            <a:endParaRPr lang="ja-JP" altLang="en-US"/>
          </a:p>
          <a:p>
            <a:pPr algn="l"/>
            <a:endParaRPr lang="ja-JP" altLang="en-US"/>
          </a:p>
          <a:p>
            <a:pPr algn="l"/>
            <a:r>
              <a:rPr lang="ja-JP" altLang="en-US"/>
              <a:t>なお、各店舗情報は２つまで移植してください。</a:t>
            </a:r>
            <a:endParaRPr lang="ja-JP" altLang="en-US"/>
          </a:p>
          <a:p>
            <a:pPr algn="l"/>
            <a:r>
              <a:rPr lang="ja-JP" altLang="en-US"/>
              <a:t>https://www.xn--dckn0c3a4e6a4gwc5hz256bzg3a.jp/virtualoffice-area/okinawa/</a:t>
            </a:r>
            <a:endParaRPr lang="ja-JP" altLang="en-US"/>
          </a:p>
          <a:p>
            <a:pPr algn="l"/>
            <a:endParaRPr lang="ja-JP" altLang="en-US"/>
          </a:p>
          <a:p>
            <a:pPr algn="l"/>
            <a:endParaRPr lang="ja-JP" altLang="en-US"/>
          </a:p>
          <a:p>
            <a:pPr algn="l"/>
            <a:r>
              <a:rPr lang="ja-JP" altLang="en-US"/>
              <a:t>沖縄でバーチャルオフィスをお探しの方に</a:t>
            </a:r>
            <a:endParaRPr lang="ja-JP" altLang="en-US"/>
          </a:p>
          <a:p>
            <a:pPr algn="l"/>
            <a:r>
              <a:rPr lang="ja-JP" altLang="en-US"/>
              <a:t>から</a:t>
            </a:r>
            <a:endParaRPr lang="ja-JP" altLang="en-US"/>
          </a:p>
          <a:p>
            <a:pPr algn="l"/>
            <a:r>
              <a:rPr lang="ja-JP" altLang="en-US"/>
              <a:t>ミント沖縄</a:t>
            </a:r>
            <a:endParaRPr lang="ja-JP" altLang="en-US"/>
          </a:p>
          <a:p>
            <a:pPr algn="l"/>
            <a:r>
              <a:rPr lang="ja-JP" altLang="en-US"/>
              <a:t>の上まで移植ください。</a:t>
            </a:r>
            <a:endParaRPr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テキストボックス 1"/>
          <p:cNvSpPr txBox="1"/>
          <p:nvPr/>
        </p:nvSpPr>
        <p:spPr>
          <a:xfrm>
            <a:off x="210185" y="199390"/>
            <a:ext cx="7574280" cy="2030095"/>
          </a:xfrm>
          <a:prstGeom prst="rect">
            <a:avLst/>
          </a:prstGeom>
          <a:noFill/>
        </p:spPr>
        <p:txBody>
          <a:bodyPr wrap="square" rtlCol="0">
            <a:spAutoFit/>
          </a:bodyPr>
          <a:p>
            <a:r>
              <a:rPr lang="ja-JP" altLang="en-US"/>
              <a:t>よくあるご質問　お申込みについて</a:t>
            </a:r>
            <a:endParaRPr lang="ja-JP" altLang="en-US"/>
          </a:p>
          <a:p>
            <a:endParaRPr lang="ja-JP" altLang="en-US"/>
          </a:p>
          <a:p>
            <a:r>
              <a:rPr lang="ja-JP" altLang="en-US"/>
              <a:t>https://www.xn--dckn0c3a4e6a4gwc5h3626dtmxc.jp/answer/</a:t>
            </a:r>
            <a:endParaRPr lang="ja-JP" altLang="en-US"/>
          </a:p>
          <a:p>
            <a:r>
              <a:rPr lang="ja-JP" altLang="en-US"/>
              <a:t>お申込みに関して</a:t>
            </a:r>
            <a:endParaRPr lang="ja-JP" altLang="en-US"/>
          </a:p>
          <a:p>
            <a:endParaRPr lang="ja-JP" altLang="en-US"/>
          </a:p>
          <a:p>
            <a:r>
              <a:rPr lang="ja-JP" altLang="en-US"/>
              <a:t>よくあるご質問の修正後</a:t>
            </a:r>
            <a:endParaRPr lang="ja-JP" altLang="en-US"/>
          </a:p>
          <a:p>
            <a:r>
              <a:rPr lang="ja-JP" altLang="en-US"/>
              <a:t>こちらのブロックを移植してください。</a:t>
            </a:r>
            <a:endParaRPr lang="ja-JP" altLang="en-US"/>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331</Words>
  <Application>WPS Presentation</Application>
  <PresentationFormat>宽屏</PresentationFormat>
  <Paragraphs>22</Paragraphs>
  <Slides>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vt:i4>
      </vt:variant>
    </vt:vector>
  </HeadingPairs>
  <TitlesOfParts>
    <vt:vector size="11" baseType="lpstr">
      <vt:lpstr>Arial</vt:lpstr>
      <vt:lpstr>ＭＳ Ｐゴシック</vt:lpstr>
      <vt:lpstr>Wingdings</vt:lpstr>
      <vt:lpstr>ＭＳ Ｐゴシック</vt:lpstr>
      <vt:lpstr>Arial Unicode MS</vt:lpstr>
      <vt:lpstr>Calibri Light</vt:lpstr>
      <vt:lpstr>Calibri</vt:lpstr>
      <vt:lpstr>Microsoft YaHei</vt:lpstr>
      <vt:lpstr>Office テーマ</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81807</dc:creator>
  <cp:lastModifiedBy>81807</cp:lastModifiedBy>
  <cp:revision>3</cp:revision>
  <dcterms:created xsi:type="dcterms:W3CDTF">2024-01-22T02:24:55Z</dcterms:created>
  <dcterms:modified xsi:type="dcterms:W3CDTF">2024-01-22T02:31:18Z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1041-10.8.2.6709</vt:lpwstr>
  </property>
</Properties>
</file>