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826770"/>
            <a:ext cx="8844280" cy="5185410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9826625" y="259715"/>
            <a:ext cx="218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文字を２</a:t>
            </a:r>
            <a:r>
              <a:rPr lang="en-US" altLang="ja-JP"/>
              <a:t>PX</a:t>
            </a:r>
            <a:r>
              <a:rPr lang="ja-JP" altLang="en-US"/>
              <a:t>上に移動</a:t>
            </a:r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6917690" y="259715"/>
            <a:ext cx="218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文字を１</a:t>
            </a:r>
            <a:r>
              <a:rPr lang="en-US" altLang="ja-JP"/>
              <a:t>PX</a:t>
            </a:r>
            <a:r>
              <a:rPr lang="ja-JP" altLang="en-US"/>
              <a:t>上に移動</a:t>
            </a:r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8384540" y="705485"/>
            <a:ext cx="469900" cy="7956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9601200" y="633095"/>
            <a:ext cx="1000125" cy="91567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264160" y="199390"/>
            <a:ext cx="1386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　ヘッダ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354070" y="1303020"/>
            <a:ext cx="8756650" cy="5134610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1973580" y="4853305"/>
            <a:ext cx="4728845" cy="2889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042795" y="5230495"/>
            <a:ext cx="4728845" cy="2889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530225" y="4574540"/>
            <a:ext cx="377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１０</a:t>
            </a:r>
            <a:r>
              <a:rPr lang="en-US" altLang="ja-JP"/>
              <a:t>PX</a:t>
            </a:r>
            <a:r>
              <a:rPr lang="ja-JP" altLang="en-US"/>
              <a:t>余白減らす</a:t>
            </a:r>
            <a:endParaRPr lang="ja-JP" altLang="en-US"/>
          </a:p>
        </p:txBody>
      </p:sp>
      <p:sp>
        <p:nvSpPr>
          <p:cNvPr id="8" name="テキストボックス 7"/>
          <p:cNvSpPr txBox="1"/>
          <p:nvPr/>
        </p:nvSpPr>
        <p:spPr>
          <a:xfrm>
            <a:off x="530225" y="5191125"/>
            <a:ext cx="377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１０</a:t>
            </a:r>
            <a:r>
              <a:rPr lang="en-US" altLang="ja-JP"/>
              <a:t>PX</a:t>
            </a:r>
            <a:r>
              <a:rPr lang="ja-JP" altLang="en-US"/>
              <a:t>余白減らす</a:t>
            </a:r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64160" y="199390"/>
            <a:ext cx="259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　バナー上下の余白</a:t>
            </a:r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744345" y="3410585"/>
            <a:ext cx="4728845" cy="2889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300990" y="3131820"/>
            <a:ext cx="377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２</a:t>
            </a:r>
            <a:r>
              <a:rPr lang="ja-JP" altLang="en-US"/>
              <a:t>０</a:t>
            </a:r>
            <a:r>
              <a:rPr lang="en-US" altLang="ja-JP"/>
              <a:t>PX</a:t>
            </a:r>
            <a:r>
              <a:rPr lang="ja-JP" altLang="en-US"/>
              <a:t>余白減らす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9440" y="1065530"/>
            <a:ext cx="7671435" cy="5031105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1321435" y="3054985"/>
            <a:ext cx="8407400" cy="29273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398270" y="3767455"/>
            <a:ext cx="8407400" cy="29273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948055" y="2509520"/>
            <a:ext cx="2462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リンク</a:t>
            </a:r>
            <a:endParaRPr lang="en-US" altLang="ja-JP"/>
          </a:p>
          <a:p>
            <a:r>
              <a:rPr lang="ja-JP" altLang="en-US"/>
              <a:t>渋谷バーチャルオフィス</a:t>
            </a:r>
            <a:endParaRPr lang="ja-JP" altLang="en-US"/>
          </a:p>
        </p:txBody>
      </p:sp>
      <p:sp>
        <p:nvSpPr>
          <p:cNvPr id="8" name="テキストボックス 7"/>
          <p:cNvSpPr txBox="1"/>
          <p:nvPr/>
        </p:nvSpPr>
        <p:spPr>
          <a:xfrm>
            <a:off x="721360" y="3494405"/>
            <a:ext cx="1842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リンク　</a:t>
            </a:r>
            <a:endParaRPr lang="en-US" altLang="ja-JP"/>
          </a:p>
          <a:p>
            <a:r>
              <a:rPr lang="ja-JP" altLang="en-US"/>
              <a:t>資料ダウンロード</a:t>
            </a:r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64160" y="199390"/>
            <a:ext cx="1370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　サイド</a:t>
            </a:r>
            <a:endParaRPr lang="ja-JP" altLang="en-US"/>
          </a:p>
        </p:txBody>
      </p:sp>
      <p:sp>
        <p:nvSpPr>
          <p:cNvPr id="11" name="テキストボックス 10"/>
          <p:cNvSpPr txBox="1"/>
          <p:nvPr/>
        </p:nvSpPr>
        <p:spPr>
          <a:xfrm>
            <a:off x="953135" y="1607820"/>
            <a:ext cx="2009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直ってないようです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コンテンツプレースホルダ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514090" y="744855"/>
            <a:ext cx="8345805" cy="4893945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 flipV="1">
            <a:off x="1565910" y="2167890"/>
            <a:ext cx="3035935" cy="3422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ボックス 3"/>
          <p:cNvSpPr txBox="1"/>
          <p:nvPr/>
        </p:nvSpPr>
        <p:spPr>
          <a:xfrm>
            <a:off x="561975" y="2510155"/>
            <a:ext cx="1472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１</a:t>
            </a:r>
            <a:r>
              <a:rPr lang="en-US" altLang="ja-JP"/>
              <a:t>PX</a:t>
            </a:r>
            <a:r>
              <a:rPr lang="ja-JP" altLang="en-US"/>
              <a:t>上に移動</a:t>
            </a:r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64160" y="199390"/>
            <a:ext cx="1598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　ぱんくず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コンテンツプレースホルダ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236085" y="1033145"/>
            <a:ext cx="7831455" cy="459232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 flipV="1">
            <a:off x="2251710" y="3844290"/>
            <a:ext cx="4418965" cy="61214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ボックス 3"/>
          <p:cNvSpPr txBox="1"/>
          <p:nvPr/>
        </p:nvSpPr>
        <p:spPr>
          <a:xfrm>
            <a:off x="1113155" y="4456430"/>
            <a:ext cx="1472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１</a:t>
            </a:r>
            <a:r>
              <a:rPr lang="en-US" altLang="ja-JP"/>
              <a:t>PX</a:t>
            </a:r>
            <a:r>
              <a:rPr lang="ja-JP" altLang="en-US"/>
              <a:t>上に移動</a:t>
            </a:r>
            <a:endParaRPr lang="ja-JP" altLang="en-US"/>
          </a:p>
        </p:txBody>
      </p:sp>
      <p:sp>
        <p:nvSpPr>
          <p:cNvPr id="5" name="四角形 4"/>
          <p:cNvSpPr/>
          <p:nvPr/>
        </p:nvSpPr>
        <p:spPr>
          <a:xfrm>
            <a:off x="6670675" y="3685540"/>
            <a:ext cx="2839720" cy="2444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64160" y="199390"/>
            <a:ext cx="1318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　フッタ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11450" y="620395"/>
            <a:ext cx="9159875" cy="537146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64260" y="5313045"/>
            <a:ext cx="1008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左カラム</a:t>
            </a:r>
            <a:endParaRPr lang="ja-JP" altLang="en-US"/>
          </a:p>
          <a:p>
            <a:r>
              <a:rPr lang="ja-JP" altLang="en-US"/>
              <a:t>８６０に</a:t>
            </a:r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64160" y="199390"/>
            <a:ext cx="165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　各見出し</a:t>
            </a:r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321435" y="3354705"/>
            <a:ext cx="2582545" cy="857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660400" y="3218180"/>
            <a:ext cx="282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高さ１０</a:t>
            </a:r>
            <a:r>
              <a:rPr lang="en-US" altLang="ja-JP"/>
              <a:t>PX</a:t>
            </a:r>
            <a:r>
              <a:rPr lang="ja-JP" altLang="en-US"/>
              <a:t>増やす</a:t>
            </a:r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566545" y="4064635"/>
            <a:ext cx="2533650" cy="3429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770255" y="3844290"/>
            <a:ext cx="2386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文字位置１</a:t>
            </a:r>
            <a:r>
              <a:rPr lang="en-US" altLang="ja-JP"/>
              <a:t>PX</a:t>
            </a:r>
            <a:r>
              <a:rPr lang="ja-JP" altLang="en-US"/>
              <a:t>上に移動</a:t>
            </a:r>
            <a:endParaRPr lang="ja-JP" altLang="en-US"/>
          </a:p>
        </p:txBody>
      </p:sp>
      <p:cxnSp>
        <p:nvCxnSpPr>
          <p:cNvPr id="12" name="直線コネクタ 11"/>
          <p:cNvCxnSpPr>
            <a:stCxn id="13" idx="3"/>
          </p:cNvCxnSpPr>
          <p:nvPr/>
        </p:nvCxnSpPr>
        <p:spPr>
          <a:xfrm>
            <a:off x="2115185" y="4799965"/>
            <a:ext cx="1837690" cy="68453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ボックス 12"/>
          <p:cNvSpPr txBox="1"/>
          <p:nvPr/>
        </p:nvSpPr>
        <p:spPr>
          <a:xfrm>
            <a:off x="1101090" y="4615815"/>
            <a:ext cx="1014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#3FCCD8</a:t>
            </a:r>
            <a:endParaRPr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1627505" y="2216150"/>
            <a:ext cx="2484755" cy="117538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ボックス 14"/>
          <p:cNvSpPr txBox="1"/>
          <p:nvPr/>
        </p:nvSpPr>
        <p:spPr>
          <a:xfrm>
            <a:off x="843915" y="2069465"/>
            <a:ext cx="1666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２</a:t>
            </a:r>
            <a:r>
              <a:rPr lang="en-US" altLang="ja-JP"/>
              <a:t>PX</a:t>
            </a:r>
            <a:r>
              <a:rPr lang="ja-JP" altLang="en-US"/>
              <a:t>文字サイズ</a:t>
            </a:r>
            <a:endParaRPr lang="ja-JP" altLang="en-US"/>
          </a:p>
          <a:p>
            <a:r>
              <a:rPr lang="ja-JP" altLang="en-US"/>
              <a:t>あげる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コンテンツプレースホルダ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122170" y="768985"/>
            <a:ext cx="9911715" cy="5812155"/>
          </a:xfrm>
          <a:prstGeom prst="rect">
            <a:avLst/>
          </a:prstGeom>
        </p:spPr>
      </p:pic>
      <p:sp>
        <p:nvSpPr>
          <p:cNvPr id="4" name="テキストボックス 3"/>
          <p:cNvSpPr txBox="1"/>
          <p:nvPr/>
        </p:nvSpPr>
        <p:spPr>
          <a:xfrm>
            <a:off x="201930" y="211455"/>
            <a:ext cx="1043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新見出し</a:t>
            </a:r>
            <a:endParaRPr lang="ja-JP" altLang="en-US"/>
          </a:p>
        </p:txBody>
      </p:sp>
      <p:sp>
        <p:nvSpPr>
          <p:cNvPr id="5" name="四角形 4"/>
          <p:cNvSpPr/>
          <p:nvPr/>
        </p:nvSpPr>
        <p:spPr>
          <a:xfrm>
            <a:off x="3254375" y="2966085"/>
            <a:ext cx="5441315" cy="7219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615950" y="2783205"/>
            <a:ext cx="1696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すべて</a:t>
            </a:r>
            <a:r>
              <a:rPr lang="en-US" altLang="ja-JP"/>
              <a:t>P5</a:t>
            </a:r>
            <a:r>
              <a:rPr lang="ja-JP" altLang="en-US"/>
              <a:t>の</a:t>
            </a:r>
            <a:endParaRPr lang="ja-JP" altLang="en-US"/>
          </a:p>
          <a:p>
            <a:r>
              <a:rPr lang="ja-JP" altLang="en-US"/>
              <a:t>新見出しを適用</a:t>
            </a:r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81605" y="1158240"/>
            <a:ext cx="9227185" cy="5410835"/>
          </a:xfrm>
          <a:prstGeom prst="rect">
            <a:avLst/>
          </a:prstGeom>
        </p:spPr>
      </p:pic>
      <p:sp>
        <p:nvSpPr>
          <p:cNvPr id="9" name="テキストボックス 8"/>
          <p:cNvSpPr txBox="1"/>
          <p:nvPr/>
        </p:nvSpPr>
        <p:spPr>
          <a:xfrm>
            <a:off x="264160" y="199390"/>
            <a:ext cx="138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　カラム</a:t>
            </a:r>
            <a:endParaRPr lang="ja-JP" altLang="en-US"/>
          </a:p>
        </p:txBody>
      </p:sp>
      <p:sp>
        <p:nvSpPr>
          <p:cNvPr id="5" name="四角形 4"/>
          <p:cNvSpPr/>
          <p:nvPr/>
        </p:nvSpPr>
        <p:spPr>
          <a:xfrm>
            <a:off x="3916680" y="3710305"/>
            <a:ext cx="4859655" cy="28886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064260" y="5313045"/>
            <a:ext cx="1008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左カラム</a:t>
            </a:r>
            <a:endParaRPr lang="ja-JP" altLang="en-US"/>
          </a:p>
          <a:p>
            <a:r>
              <a:rPr lang="ja-JP" altLang="en-US"/>
              <a:t>８６０に</a:t>
            </a:r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605" y="1158240"/>
            <a:ext cx="9227185" cy="5410835"/>
          </a:xfrm>
          <a:prstGeom prst="rect">
            <a:avLst/>
          </a:prstGeom>
        </p:spPr>
      </p:pic>
      <p:sp>
        <p:nvSpPr>
          <p:cNvPr id="9" name="テキストボックス 8"/>
          <p:cNvSpPr txBox="1"/>
          <p:nvPr/>
        </p:nvSpPr>
        <p:spPr>
          <a:xfrm>
            <a:off x="264160" y="199390"/>
            <a:ext cx="1706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　本文行間</a:t>
            </a:r>
            <a:endParaRPr lang="ja-JP" altLang="en-US"/>
          </a:p>
        </p:txBody>
      </p:sp>
      <p:cxnSp>
        <p:nvCxnSpPr>
          <p:cNvPr id="2" name="直線コネクタ 1"/>
          <p:cNvCxnSpPr/>
          <p:nvPr/>
        </p:nvCxnSpPr>
        <p:spPr>
          <a:xfrm>
            <a:off x="1333500" y="5252085"/>
            <a:ext cx="2386965" cy="984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ボックス 2"/>
          <p:cNvSpPr txBox="1"/>
          <p:nvPr/>
        </p:nvSpPr>
        <p:spPr>
          <a:xfrm>
            <a:off x="574675" y="4885055"/>
            <a:ext cx="15259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これより</a:t>
            </a:r>
            <a:endParaRPr lang="ja-JP" altLang="en-US"/>
          </a:p>
          <a:p>
            <a:r>
              <a:rPr lang="ja-JP" altLang="en-US"/>
              <a:t>３０％ぐらいに</a:t>
            </a:r>
            <a:endParaRPr lang="ja-JP" altLang="en-US"/>
          </a:p>
          <a:p>
            <a:r>
              <a:rPr lang="ja-JP" altLang="en-US"/>
              <a:t>ゆったり</a:t>
            </a:r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605" y="1158240"/>
            <a:ext cx="9227185" cy="5410835"/>
          </a:xfrm>
          <a:prstGeom prst="rect">
            <a:avLst/>
          </a:prstGeom>
        </p:spPr>
      </p:pic>
      <p:sp>
        <p:nvSpPr>
          <p:cNvPr id="9" name="テキストボックス 8"/>
          <p:cNvSpPr txBox="1"/>
          <p:nvPr/>
        </p:nvSpPr>
        <p:spPr>
          <a:xfrm>
            <a:off x="264160" y="199390"/>
            <a:ext cx="2228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共通　ブロックの余白</a:t>
            </a:r>
            <a:endParaRPr lang="ja-JP" altLang="en-US"/>
          </a:p>
        </p:txBody>
      </p:sp>
      <p:cxnSp>
        <p:nvCxnSpPr>
          <p:cNvPr id="2" name="直線コネクタ 1"/>
          <p:cNvCxnSpPr/>
          <p:nvPr/>
        </p:nvCxnSpPr>
        <p:spPr>
          <a:xfrm>
            <a:off x="1577975" y="4615815"/>
            <a:ext cx="2386965" cy="984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ボックス 2"/>
          <p:cNvSpPr txBox="1"/>
          <p:nvPr/>
        </p:nvSpPr>
        <p:spPr>
          <a:xfrm>
            <a:off x="574675" y="48850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１５</a:t>
            </a:r>
            <a:r>
              <a:rPr lang="en-US" altLang="ja-JP"/>
              <a:t>PX</a:t>
            </a:r>
            <a:r>
              <a:rPr lang="ja-JP" altLang="en-US"/>
              <a:t>増やす</a:t>
            </a:r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680210" y="5746750"/>
            <a:ext cx="2386965" cy="984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Presentation</Application>
  <PresentationFormat>宽屏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ＭＳ Ｐゴシック</vt:lpstr>
      <vt:lpstr>Wingdings</vt:lpstr>
      <vt:lpstr>ＭＳ Ｐゴシック</vt:lpstr>
      <vt:lpstr>Arial Unicode MS</vt:lpstr>
      <vt:lpstr>Calibri Light</vt:lpstr>
      <vt:lpstr>Calibri</vt:lpstr>
      <vt:lpstr>Microsoft YaHei</vt:lpstr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81807</dc:creator>
  <cp:lastModifiedBy>81807</cp:lastModifiedBy>
  <cp:revision>18</cp:revision>
  <dcterms:created xsi:type="dcterms:W3CDTF">2024-01-29T00:30:43Z</dcterms:created>
  <dcterms:modified xsi:type="dcterms:W3CDTF">2024-01-29T01:15:29Z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