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61" r:id="rId5"/>
    <p:sldId id="257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コンテンツプレースホルダ 1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538730" y="522605"/>
            <a:ext cx="9305925" cy="5812155"/>
          </a:xfrm>
          <a:prstGeom prst="rect">
            <a:avLst/>
          </a:prstGeom>
        </p:spPr>
      </p:pic>
      <p:sp>
        <p:nvSpPr>
          <p:cNvPr id="3" name="四角形 2"/>
          <p:cNvSpPr/>
          <p:nvPr/>
        </p:nvSpPr>
        <p:spPr>
          <a:xfrm>
            <a:off x="7181850" y="1391285"/>
            <a:ext cx="547370" cy="1797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4" name="テキストボックス 3"/>
          <p:cNvSpPr txBox="1"/>
          <p:nvPr/>
        </p:nvSpPr>
        <p:spPr>
          <a:xfrm>
            <a:off x="806450" y="2033270"/>
            <a:ext cx="209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電話問い合わせ</a:t>
            </a:r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2489835" y="1530985"/>
            <a:ext cx="4561840" cy="80708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 5"/>
          <p:cNvSpPr/>
          <p:nvPr/>
        </p:nvSpPr>
        <p:spPr>
          <a:xfrm>
            <a:off x="2888615" y="1212215"/>
            <a:ext cx="3077845" cy="3187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1334135" y="1102995"/>
            <a:ext cx="1424940" cy="21907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ボックス 7"/>
          <p:cNvSpPr txBox="1"/>
          <p:nvPr/>
        </p:nvSpPr>
        <p:spPr>
          <a:xfrm>
            <a:off x="736600" y="674370"/>
            <a:ext cx="10839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４</a:t>
            </a:r>
            <a:r>
              <a:rPr lang="en-US" altLang="ja-JP"/>
              <a:t>PX</a:t>
            </a:r>
            <a:endParaRPr lang="en-US" altLang="ja-JP"/>
          </a:p>
          <a:p>
            <a:r>
              <a:rPr lang="ja-JP" altLang="en-US"/>
              <a:t>左に移動</a:t>
            </a:r>
            <a:endParaRPr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6370" y="1543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共通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図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5775" y="314325"/>
            <a:ext cx="8639810" cy="5733415"/>
          </a:xfrm>
          <a:prstGeom prst="rect">
            <a:avLst/>
          </a:prstGeom>
        </p:spPr>
      </p:pic>
      <p:sp>
        <p:nvSpPr>
          <p:cNvPr id="5" name="四角形 4"/>
          <p:cNvSpPr/>
          <p:nvPr/>
        </p:nvSpPr>
        <p:spPr>
          <a:xfrm>
            <a:off x="5109845" y="1122680"/>
            <a:ext cx="3675380" cy="2387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1652905" y="1301750"/>
            <a:ext cx="3396615" cy="174307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ボックス 6"/>
          <p:cNvSpPr txBox="1"/>
          <p:nvPr/>
        </p:nvSpPr>
        <p:spPr>
          <a:xfrm>
            <a:off x="816610" y="3094990"/>
            <a:ext cx="24739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１</a:t>
            </a:r>
            <a:r>
              <a:rPr lang="en-US" altLang="ja-JP"/>
              <a:t>PX</a:t>
            </a:r>
            <a:r>
              <a:rPr lang="ja-JP" altLang="en-US"/>
              <a:t>下に移動</a:t>
            </a:r>
            <a:endParaRPr lang="ja-JP" altLang="en-US"/>
          </a:p>
          <a:p>
            <a:r>
              <a:rPr lang="ja-JP" altLang="en-US"/>
              <a:t>＆</a:t>
            </a:r>
            <a:endParaRPr lang="ja-JP" altLang="en-US"/>
          </a:p>
          <a:p>
            <a:r>
              <a:rPr lang="ja-JP" altLang="en-US"/>
              <a:t>ボタン間８</a:t>
            </a:r>
            <a:r>
              <a:rPr lang="en-US" altLang="ja-JP"/>
              <a:t>PX</a:t>
            </a:r>
            <a:r>
              <a:rPr lang="ja-JP" altLang="en-US"/>
              <a:t>右につめる</a:t>
            </a:r>
            <a:endParaRPr lang="ja-JP" altLang="en-US"/>
          </a:p>
        </p:txBody>
      </p:sp>
      <p:sp>
        <p:nvSpPr>
          <p:cNvPr id="8" name="テキストボックス 7"/>
          <p:cNvSpPr txBox="1"/>
          <p:nvPr/>
        </p:nvSpPr>
        <p:spPr>
          <a:xfrm>
            <a:off x="238760" y="365760"/>
            <a:ext cx="1447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スクロール時</a:t>
            </a:r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コンテンツプレースホルダ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578100" y="522605"/>
            <a:ext cx="9305925" cy="5812155"/>
          </a:xfrm>
          <a:prstGeom prst="rect">
            <a:avLst/>
          </a:prstGeom>
        </p:spPr>
      </p:pic>
      <p:sp>
        <p:nvSpPr>
          <p:cNvPr id="5" name="四角形 4"/>
          <p:cNvSpPr/>
          <p:nvPr/>
        </p:nvSpPr>
        <p:spPr>
          <a:xfrm>
            <a:off x="4481830" y="3692525"/>
            <a:ext cx="4661535" cy="37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/>
              <a:t>バナー</a:t>
            </a:r>
            <a:endParaRPr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6370" y="1543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共通</a:t>
            </a:r>
            <a:endParaRPr lang="ja-JP" altLang="en-US"/>
          </a:p>
        </p:txBody>
      </p:sp>
      <p:sp>
        <p:nvSpPr>
          <p:cNvPr id="6" name="テキストボックス 5"/>
          <p:cNvSpPr txBox="1"/>
          <p:nvPr/>
        </p:nvSpPr>
        <p:spPr>
          <a:xfrm>
            <a:off x="228600" y="2427605"/>
            <a:ext cx="7002145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下記</a:t>
            </a:r>
            <a:r>
              <a:rPr lang="en-US" altLang="ja-JP"/>
              <a:t>URL</a:t>
            </a:r>
            <a:r>
              <a:rPr lang="ja-JP" altLang="en-US"/>
              <a:t>の</a:t>
            </a:r>
            <a:endParaRPr lang="ja-JP" altLang="en-US"/>
          </a:p>
          <a:p>
            <a:pPr algn="l"/>
            <a:r>
              <a:rPr lang="ja-JP" altLang="en-US"/>
              <a:t>下部バナー</a:t>
            </a:r>
            <a:endParaRPr lang="ja-JP" altLang="en-US"/>
          </a:p>
          <a:p>
            <a:pPr algn="l"/>
            <a:r>
              <a:rPr lang="ja-JP" altLang="en-US"/>
              <a:t>https://www.xn--dckn0c3a4e6a4gwc5hp749bmoua.jp/about-application/</a:t>
            </a:r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/bnr-pc.png</a:t>
            </a:r>
            <a:endParaRPr lang="ja-JP" altLang="en-US"/>
          </a:p>
          <a:p>
            <a:pPr algn="l"/>
            <a:r>
              <a:rPr lang="ja-JP" altLang="en-US"/>
              <a:t>を設置ください。</a:t>
            </a:r>
            <a:endParaRPr lang="ja-JP" altLang="en-US"/>
          </a:p>
          <a:p>
            <a:pPr algn="l"/>
            <a:r>
              <a:rPr lang="ja-JP" altLang="en-US"/>
              <a:t>バナー上下の余白は</a:t>
            </a:r>
            <a:r>
              <a:rPr lang="en-US" altLang="ja-JP"/>
              <a:t>URL</a:t>
            </a:r>
            <a:r>
              <a:rPr lang="ja-JP" altLang="en-US"/>
              <a:t>のものを</a:t>
            </a:r>
            <a:endParaRPr lang="ja-JP" altLang="en-US"/>
          </a:p>
          <a:p>
            <a:pPr algn="l"/>
            <a:r>
              <a:rPr lang="ja-JP" altLang="en-US"/>
              <a:t>参照下さい</a:t>
            </a:r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リンクは</a:t>
            </a:r>
            <a:endParaRPr lang="ja-JP" altLang="en-US"/>
          </a:p>
          <a:p>
            <a:pPr algn="l"/>
            <a:r>
              <a:rPr lang="ja-JP" altLang="en-US"/>
              <a:t>申し込みページ</a:t>
            </a:r>
            <a:endParaRPr lang="ja-JP" altLang="en-US"/>
          </a:p>
          <a:p>
            <a:pPr algn="l"/>
            <a:r>
              <a:rPr lang="en-US" altLang="ja-JP"/>
              <a:t>ALT</a:t>
            </a:r>
            <a:r>
              <a:rPr lang="ja-JP" altLang="en-US"/>
              <a:t>は　</a:t>
            </a:r>
            <a:r>
              <a:rPr lang="en-US" altLang="ja-JP"/>
              <a:t>3</a:t>
            </a:r>
            <a:r>
              <a:rPr lang="ja-JP" altLang="en-US"/>
              <a:t>ヶ月無料キャンペーン</a:t>
            </a:r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なお画像はすべて</a:t>
            </a:r>
            <a:r>
              <a:rPr lang="en-US" altLang="ja-JP"/>
              <a:t>img</a:t>
            </a:r>
            <a:r>
              <a:rPr lang="ja-JP" altLang="en-US"/>
              <a:t>数値</a:t>
            </a:r>
            <a:r>
              <a:rPr lang="ja-JP" altLang="en-US"/>
              <a:t>タグを</a:t>
            </a:r>
            <a:endParaRPr lang="ja-JP" altLang="en-US"/>
          </a:p>
          <a:p>
            <a:pPr algn="l"/>
            <a:r>
              <a:rPr lang="ja-JP" altLang="en-US"/>
              <a:t>すべていれてください</a:t>
            </a: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コンテンツプレースホルダ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857500" y="365125"/>
            <a:ext cx="8757920" cy="5812155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 flipV="1">
            <a:off x="1025525" y="4878070"/>
            <a:ext cx="3088005" cy="34861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ボックス 5"/>
          <p:cNvSpPr txBox="1"/>
          <p:nvPr/>
        </p:nvSpPr>
        <p:spPr>
          <a:xfrm>
            <a:off x="258445" y="5057140"/>
            <a:ext cx="2115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お申し込みについて</a:t>
            </a:r>
            <a:endParaRPr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6370" y="1543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共通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WPS Presentation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ＭＳ Ｐゴシック</vt:lpstr>
      <vt:lpstr>Wingdings</vt:lpstr>
      <vt:lpstr>Calibri</vt:lpstr>
      <vt:lpstr>Microsoft YaHei</vt:lpstr>
      <vt:lpstr>ＭＳ Ｐゴシック</vt:lpstr>
      <vt:lpstr>Arial Unicode MS</vt:lpstr>
      <vt:lpstr>Calibri Light</vt:lpstr>
      <vt:lpstr>Office テーマ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81807</dc:creator>
  <cp:lastModifiedBy>81807</cp:lastModifiedBy>
  <cp:revision>7</cp:revision>
  <dcterms:created xsi:type="dcterms:W3CDTF">2024-01-26T00:24:00Z</dcterms:created>
  <dcterms:modified xsi:type="dcterms:W3CDTF">2024-01-26T00:48:05Z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1041-10.8.2.6709</vt:lpwstr>
  </property>
</Properties>
</file>