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コンテンツプレースホルダ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701290" y="523240"/>
            <a:ext cx="9169400" cy="5812155"/>
          </a:xfrm>
          <a:prstGeom prst="rect">
            <a:avLst/>
          </a:prstGeom>
        </p:spPr>
      </p:pic>
      <p:sp>
        <p:nvSpPr>
          <p:cNvPr id="5" name="四角形 4"/>
          <p:cNvSpPr/>
          <p:nvPr/>
        </p:nvSpPr>
        <p:spPr>
          <a:xfrm>
            <a:off x="3569970" y="3119120"/>
            <a:ext cx="5185410" cy="4616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230505" y="2730500"/>
            <a:ext cx="244157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メインビジュアル直下の</a:t>
            </a:r>
            <a:endParaRPr lang="ja-JP" altLang="en-US"/>
          </a:p>
          <a:p>
            <a:r>
              <a:rPr lang="ja-JP" altLang="en-US"/>
              <a:t>イントロ部分にあたる</a:t>
            </a:r>
            <a:endParaRPr lang="ja-JP" altLang="en-US"/>
          </a:p>
          <a:p>
            <a:r>
              <a:rPr lang="ja-JP" altLang="en-US"/>
              <a:t>赤枠を</a:t>
            </a:r>
            <a:endParaRPr lang="ja-JP" altLang="en-US"/>
          </a:p>
          <a:p>
            <a:r>
              <a:rPr lang="ja-JP" altLang="en-US"/>
              <a:t>中見出しとします。</a:t>
            </a:r>
            <a:endParaRPr lang="ja-JP" altLang="en-US"/>
          </a:p>
          <a:p>
            <a:r>
              <a:rPr lang="ja-JP" altLang="en-US"/>
              <a:t>次ページのデザインで</a:t>
            </a:r>
            <a:endParaRPr lang="ja-JP" altLang="en-US"/>
          </a:p>
          <a:p>
            <a:r>
              <a:rPr lang="ja-JP" altLang="en-US"/>
              <a:t>お願いします</a:t>
            </a:r>
            <a:endParaRPr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2452370" y="3446780"/>
            <a:ext cx="1032510" cy="13335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V="1">
            <a:off x="1979295" y="4418330"/>
            <a:ext cx="1760855" cy="47307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ボックス 8"/>
          <p:cNvSpPr txBox="1"/>
          <p:nvPr/>
        </p:nvSpPr>
        <p:spPr>
          <a:xfrm>
            <a:off x="1323340" y="4940300"/>
            <a:ext cx="1470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こちらは</a:t>
            </a:r>
            <a:endParaRPr lang="ja-JP" altLang="en-US"/>
          </a:p>
          <a:p>
            <a:r>
              <a:rPr lang="ja-JP" altLang="en-US"/>
              <a:t>小見出しです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4805" y="789305"/>
            <a:ext cx="8512810" cy="5417185"/>
          </a:xfrm>
          <a:prstGeom prst="rect">
            <a:avLst/>
          </a:prstGeom>
        </p:spPr>
      </p:pic>
      <p:sp>
        <p:nvSpPr>
          <p:cNvPr id="5" name="四角形 4"/>
          <p:cNvSpPr/>
          <p:nvPr/>
        </p:nvSpPr>
        <p:spPr>
          <a:xfrm>
            <a:off x="4063365" y="2228215"/>
            <a:ext cx="4223385" cy="18129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258445" y="126365"/>
            <a:ext cx="3954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ja-JP" altLang="en-US"/>
              <a:t>ソース</a:t>
            </a:r>
            <a:endParaRPr lang="ja-JP" altLang="en-US"/>
          </a:p>
          <a:p>
            <a:pPr algn="l"/>
            <a:r>
              <a:rPr lang="ja-JP" altLang="en-US"/>
              <a:t>https://excellent.ne.jp/homepage/3286/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コンテンツプレースホルダ 3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599055" y="934720"/>
            <a:ext cx="8255000" cy="1320800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 flipV="1">
            <a:off x="1068070" y="1613535"/>
            <a:ext cx="1931035" cy="10922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ボックス 5"/>
          <p:cNvSpPr txBox="1"/>
          <p:nvPr/>
        </p:nvSpPr>
        <p:spPr>
          <a:xfrm>
            <a:off x="521970" y="1904365"/>
            <a:ext cx="28124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文字はサンプルが</a:t>
            </a:r>
            <a:endParaRPr lang="ja-JP" altLang="en-US"/>
          </a:p>
          <a:p>
            <a:r>
              <a:rPr lang="ja-JP" altLang="en-US"/>
              <a:t>上寄りなので</a:t>
            </a:r>
            <a:endParaRPr lang="ja-JP" altLang="en-US"/>
          </a:p>
          <a:p>
            <a:r>
              <a:rPr lang="ja-JP" altLang="en-US"/>
              <a:t>１</a:t>
            </a:r>
            <a:r>
              <a:rPr lang="en-US" altLang="ja-JP"/>
              <a:t>PX</a:t>
            </a:r>
            <a:endParaRPr lang="en-US" altLang="ja-JP"/>
          </a:p>
          <a:p>
            <a:r>
              <a:rPr lang="ja-JP" altLang="en-US"/>
              <a:t>下に移動</a:t>
            </a:r>
            <a:endParaRPr lang="ja-JP" altLang="en-US"/>
          </a:p>
        </p:txBody>
      </p:sp>
      <p:sp>
        <p:nvSpPr>
          <p:cNvPr id="7" name="四角形 6"/>
          <p:cNvSpPr/>
          <p:nvPr/>
        </p:nvSpPr>
        <p:spPr>
          <a:xfrm>
            <a:off x="2780665" y="2280920"/>
            <a:ext cx="7929245" cy="11169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 flipH="1" flipV="1">
            <a:off x="4650740" y="3046095"/>
            <a:ext cx="1141095" cy="242824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ボックス 8"/>
          <p:cNvSpPr txBox="1"/>
          <p:nvPr/>
        </p:nvSpPr>
        <p:spPr>
          <a:xfrm>
            <a:off x="4601845" y="5499100"/>
            <a:ext cx="31324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各ページに中見出し下に</a:t>
            </a:r>
            <a:endParaRPr lang="ja-JP" altLang="en-US"/>
          </a:p>
          <a:p>
            <a:r>
              <a:rPr lang="ja-JP" altLang="en-US"/>
              <a:t>テキストを１～３行設置します。</a:t>
            </a:r>
            <a:endParaRPr lang="ja-JP" altLang="en-US"/>
          </a:p>
          <a:p>
            <a:r>
              <a:rPr lang="ja-JP" altLang="en-US"/>
              <a:t>本文文字サイズ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コンテンツプレースホルダ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736850" y="619760"/>
            <a:ext cx="9169400" cy="5812155"/>
          </a:xfrm>
          <a:prstGeom prst="rect">
            <a:avLst/>
          </a:prstGeom>
        </p:spPr>
      </p:pic>
      <p:sp>
        <p:nvSpPr>
          <p:cNvPr id="4" name="テキストボックス 3"/>
          <p:cNvSpPr txBox="1"/>
          <p:nvPr/>
        </p:nvSpPr>
        <p:spPr>
          <a:xfrm>
            <a:off x="230505" y="168275"/>
            <a:ext cx="1303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バナー下部</a:t>
            </a:r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1748155" y="2887980"/>
            <a:ext cx="3157220" cy="25527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534160" y="4593590"/>
            <a:ext cx="4804410" cy="33464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590675" y="4831080"/>
            <a:ext cx="4820920" cy="48577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ボックス 7"/>
          <p:cNvSpPr txBox="1"/>
          <p:nvPr/>
        </p:nvSpPr>
        <p:spPr>
          <a:xfrm>
            <a:off x="412750" y="4357370"/>
            <a:ext cx="10572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見た目で</a:t>
            </a:r>
            <a:endParaRPr lang="ja-JP" altLang="en-US"/>
          </a:p>
          <a:p>
            <a:r>
              <a:rPr lang="ja-JP" altLang="en-US"/>
              <a:t>５０</a:t>
            </a:r>
            <a:r>
              <a:rPr lang="en-US" altLang="ja-JP"/>
              <a:t>PX</a:t>
            </a:r>
            <a:r>
              <a:rPr lang="ja-JP" altLang="en-US"/>
              <a:t>で</a:t>
            </a:r>
            <a:endParaRPr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533400" y="2590165"/>
            <a:ext cx="10902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/>
              <a:t>見た目で</a:t>
            </a:r>
            <a:endParaRPr lang="ja-JP" altLang="en-US"/>
          </a:p>
          <a:p>
            <a:r>
              <a:rPr lang="ja-JP" altLang="en-US"/>
              <a:t>１０</a:t>
            </a:r>
            <a:r>
              <a:rPr lang="ja-JP" altLang="en-US"/>
              <a:t>０</a:t>
            </a:r>
            <a:r>
              <a:rPr lang="en-US" altLang="ja-JP"/>
              <a:t>PX</a:t>
            </a:r>
            <a:r>
              <a:rPr lang="ja-JP" altLang="en-US"/>
              <a:t>で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Presentation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ＭＳ Ｐゴシック</vt:lpstr>
      <vt:lpstr>Wingdings</vt:lpstr>
      <vt:lpstr>Calibri</vt:lpstr>
      <vt:lpstr>Microsoft YaHei</vt:lpstr>
      <vt:lpstr>ＭＳ Ｐゴシック</vt:lpstr>
      <vt:lpstr>Arial Unicode MS</vt:lpstr>
      <vt:lpstr>Calibri Light</vt:lpstr>
      <vt:lpstr>Office テーマ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81807</dc:creator>
  <cp:lastModifiedBy>81807</cp:lastModifiedBy>
  <cp:revision>6</cp:revision>
  <dcterms:created xsi:type="dcterms:W3CDTF">2024-01-26T01:26:00Z</dcterms:created>
  <dcterms:modified xsi:type="dcterms:W3CDTF">2024-01-26T01:40:52Z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1041-10.8.2.6709</vt:lpwstr>
  </property>
</Properties>
</file>