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614170"/>
            <a:ext cx="8098155" cy="492950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15265" y="167005"/>
            <a:ext cx="5320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https://loopstokyo.sakura.ne.jp/tokyo0113/recruitinfo/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995170" y="2986405"/>
            <a:ext cx="2715895" cy="2362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791210" y="2210435"/>
            <a:ext cx="2971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中見出し</a:t>
            </a:r>
            <a:endParaRPr lang="ja-JP" altLang="en-US"/>
          </a:p>
          <a:p>
            <a:r>
              <a:rPr lang="ja-JP" altLang="en-US"/>
              <a:t>最終の修正に合わせる</a:t>
            </a:r>
            <a:endParaRPr lang="ja-JP" altLang="en-US"/>
          </a:p>
          <a:p>
            <a:r>
              <a:rPr lang="ja-JP" altLang="en-US"/>
              <a:t>すでに対応済なら</a:t>
            </a:r>
            <a:r>
              <a:rPr lang="en-US" altLang="ja-JP"/>
              <a:t>OK</a:t>
            </a:r>
            <a:r>
              <a:rPr lang="ja-JP" altLang="en-US"/>
              <a:t>です</a:t>
            </a:r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995170" y="4944745"/>
            <a:ext cx="2715895" cy="2362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791210" y="4168775"/>
            <a:ext cx="297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会社概要</a:t>
            </a:r>
            <a:r>
              <a:rPr lang="ja-JP" altLang="en-US"/>
              <a:t>の修正に合わせる</a:t>
            </a:r>
            <a:endParaRPr lang="ja-JP" altLang="en-US"/>
          </a:p>
          <a:p>
            <a:r>
              <a:rPr lang="ja-JP" altLang="en-US"/>
              <a:t>すでに対応済なら</a:t>
            </a:r>
            <a:r>
              <a:rPr lang="en-US" altLang="ja-JP"/>
              <a:t>OK</a:t>
            </a:r>
            <a:r>
              <a:rPr lang="ja-JP" altLang="en-US"/>
              <a:t>です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115" y="424815"/>
            <a:ext cx="8817610" cy="5367655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1769110" y="4858385"/>
            <a:ext cx="3559810" cy="4425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ボックス 3"/>
          <p:cNvSpPr txBox="1"/>
          <p:nvPr/>
        </p:nvSpPr>
        <p:spPr>
          <a:xfrm>
            <a:off x="770890" y="4642485"/>
            <a:ext cx="283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１行分</a:t>
            </a:r>
            <a:r>
              <a:rPr lang="ja-JP" altLang="en-US"/>
              <a:t>余白をいれてください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689610"/>
            <a:ext cx="8518525" cy="5185410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163830" y="135890"/>
            <a:ext cx="5443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https://loopstokyo.sakura.ne.jp/tokyo0113/information/</a:t>
            </a:r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3496945" y="3479800"/>
            <a:ext cx="5586730" cy="5346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418590" y="3629025"/>
            <a:ext cx="2715895" cy="2362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29845" y="2446655"/>
            <a:ext cx="6602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中見出し</a:t>
            </a:r>
            <a:endParaRPr lang="ja-JP" altLang="en-US"/>
          </a:p>
          <a:p>
            <a:r>
              <a:rPr lang="ja-JP" altLang="en-US"/>
              <a:t>設置</a:t>
            </a:r>
            <a:endParaRPr lang="ja-JP" altLang="en-US"/>
          </a:p>
          <a:p>
            <a:endParaRPr lang="ja-JP" altLang="en-US"/>
          </a:p>
          <a:p>
            <a:r>
              <a:rPr lang="ja-JP" altLang="en-US" b="1"/>
              <a:t>お知らせ一覧</a:t>
            </a:r>
            <a:endParaRPr lang="ja-JP" altLang="en-US"/>
          </a:p>
          <a:p>
            <a:r>
              <a:rPr lang="ja-JP" altLang="en-US"/>
              <a:t>スクエア東京の新着情報をご案内いたします。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108200" y="5414010"/>
            <a:ext cx="2531110" cy="311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728980" y="4872355"/>
            <a:ext cx="1637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罫線　#CCCCCC</a:t>
            </a:r>
            <a:endParaRPr lang="ja-JP" altLang="en-US"/>
          </a:p>
          <a:p>
            <a:pPr algn="l"/>
            <a:r>
              <a:rPr lang="ja-JP" altLang="en-US"/>
              <a:t>２０</a:t>
            </a:r>
            <a:r>
              <a:rPr lang="en-US" altLang="ja-JP"/>
              <a:t>PX</a:t>
            </a:r>
            <a:r>
              <a:rPr lang="ja-JP" altLang="en-US"/>
              <a:t>つめる</a:t>
            </a:r>
            <a:endParaRPr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077720" y="3747770"/>
            <a:ext cx="2571750" cy="24999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ボックス 9"/>
          <p:cNvSpPr txBox="1"/>
          <p:nvPr/>
        </p:nvSpPr>
        <p:spPr>
          <a:xfrm>
            <a:off x="1820545" y="6319520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一番上にも罫線入れる</a:t>
            </a:r>
            <a:endParaRPr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H="1" flipV="1">
            <a:off x="5133340" y="5177790"/>
            <a:ext cx="2561590" cy="100838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 flipV="1">
            <a:off x="5040630" y="5742940"/>
            <a:ext cx="2781300" cy="5702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ボックス 12"/>
          <p:cNvSpPr txBox="1"/>
          <p:nvPr/>
        </p:nvSpPr>
        <p:spPr>
          <a:xfrm>
            <a:off x="7983220" y="6175375"/>
            <a:ext cx="306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上下の余白は５</a:t>
            </a:r>
            <a:r>
              <a:rPr lang="en-US" altLang="ja-JP"/>
              <a:t>PX</a:t>
            </a:r>
            <a:r>
              <a:rPr lang="ja-JP" altLang="en-US"/>
              <a:t>ずつ増やす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テキストボックス 1"/>
          <p:cNvSpPr txBox="1"/>
          <p:nvPr/>
        </p:nvSpPr>
        <p:spPr>
          <a:xfrm>
            <a:off x="307975" y="307340"/>
            <a:ext cx="4031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お知らせ詳細</a:t>
            </a:r>
            <a:endParaRPr lang="ja-JP" altLang="en-US"/>
          </a:p>
          <a:p>
            <a:r>
              <a:rPr lang="ja-JP" altLang="en-US"/>
              <a:t>こちらの内容を移植</a:t>
            </a:r>
            <a:endParaRPr lang="ja-JP" altLang="en-US"/>
          </a:p>
          <a:p>
            <a:r>
              <a:rPr lang="ja-JP" altLang="en-US"/>
              <a:t>https://www.xn--dckn0c3a4e6a4gwc5hp749bmoua.jp/info/news20230330.html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サテライトを</a:t>
            </a:r>
            <a:endParaRPr lang="ja-JP" altLang="en-US"/>
          </a:p>
          <a:p>
            <a:r>
              <a:rPr lang="ja-JP" altLang="en-US"/>
              <a:t>スクエア東京</a:t>
            </a:r>
            <a:endParaRPr lang="ja-JP" altLang="en-US"/>
          </a:p>
          <a:p>
            <a:r>
              <a:rPr lang="ja-JP" altLang="en-US"/>
              <a:t>に</a:t>
            </a:r>
            <a:endParaRPr lang="ja-JP" altLang="en-US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4925" y="1189355"/>
            <a:ext cx="6428740" cy="391350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 flipV="1">
            <a:off x="3332480" y="3192145"/>
            <a:ext cx="2459355" cy="2159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ボックス 4"/>
          <p:cNvSpPr txBox="1"/>
          <p:nvPr/>
        </p:nvSpPr>
        <p:spPr>
          <a:xfrm>
            <a:off x="2289810" y="3253105"/>
            <a:ext cx="169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ここに項目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2828290" y="3500755"/>
            <a:ext cx="3076575" cy="14916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2200910" y="4824095"/>
            <a:ext cx="3094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日付けは太字　ほかでつかっている</a:t>
            </a:r>
            <a:r>
              <a:rPr lang="ja-JP" altLang="en-US"/>
              <a:t>紺色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一覧に戻るボタンはほかと同じものを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2825" y="1570355"/>
            <a:ext cx="8135620" cy="4952365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215265" y="300990"/>
            <a:ext cx="5153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https://loopstokyo.sakura.ne.jp/tokyo0113/initiative/</a:t>
            </a: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240405" y="4035425"/>
            <a:ext cx="1285875" cy="3244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882140" y="3310890"/>
            <a:ext cx="2715895" cy="2362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678180" y="2534920"/>
            <a:ext cx="2971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中見出し</a:t>
            </a:r>
            <a:endParaRPr lang="ja-JP" altLang="en-US"/>
          </a:p>
          <a:p>
            <a:r>
              <a:rPr lang="ja-JP" altLang="en-US"/>
              <a:t>最終の修正に合わせる</a:t>
            </a:r>
            <a:endParaRPr lang="ja-JP" altLang="en-US"/>
          </a:p>
          <a:p>
            <a:r>
              <a:rPr lang="ja-JP" altLang="en-US"/>
              <a:t>すでに対応済なら</a:t>
            </a:r>
            <a:r>
              <a:rPr lang="en-US" altLang="ja-JP"/>
              <a:t>OK</a:t>
            </a:r>
            <a:r>
              <a:rPr lang="ja-JP" altLang="en-US"/>
              <a:t>です</a:t>
            </a:r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829310" y="3836035"/>
            <a:ext cx="272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プラポリと同じ小見出しに</a:t>
            </a:r>
            <a:endParaRPr lang="ja-JP" altLang="en-US"/>
          </a:p>
          <a:p>
            <a:r>
              <a:rPr lang="ja-JP" altLang="en-US"/>
              <a:t>以下同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1276985"/>
            <a:ext cx="8862695" cy="5394960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359410" y="338455"/>
            <a:ext cx="939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https://loopstokyo.sakura.ne.jp/tokyo0113/law/</a:t>
            </a: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240405" y="4035425"/>
            <a:ext cx="1285875" cy="3244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882140" y="3310890"/>
            <a:ext cx="2715895" cy="2362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678180" y="2534920"/>
            <a:ext cx="2971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中見出し</a:t>
            </a:r>
            <a:endParaRPr lang="ja-JP" altLang="en-US"/>
          </a:p>
          <a:p>
            <a:r>
              <a:rPr lang="ja-JP" altLang="en-US"/>
              <a:t>最終の修正に合わせる</a:t>
            </a:r>
            <a:endParaRPr lang="ja-JP" altLang="en-US"/>
          </a:p>
          <a:p>
            <a:r>
              <a:rPr lang="ja-JP" altLang="en-US"/>
              <a:t>すでに対応済なら</a:t>
            </a:r>
            <a:r>
              <a:rPr lang="en-US" altLang="ja-JP"/>
              <a:t>OK</a:t>
            </a:r>
            <a:r>
              <a:rPr lang="ja-JP" altLang="en-US"/>
              <a:t>です</a:t>
            </a:r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829310" y="3836035"/>
            <a:ext cx="272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プラポリと同じ小見出しに</a:t>
            </a:r>
            <a:endParaRPr lang="ja-JP" altLang="en-US"/>
          </a:p>
          <a:p>
            <a:r>
              <a:rPr lang="ja-JP" altLang="en-US"/>
              <a:t>以下同</a:t>
            </a:r>
            <a:endParaRPr lang="ja-JP" altLang="en-US"/>
          </a:p>
        </p:txBody>
      </p:sp>
      <p:sp>
        <p:nvSpPr>
          <p:cNvPr id="8" name="四角形 7"/>
          <p:cNvSpPr/>
          <p:nvPr/>
        </p:nvSpPr>
        <p:spPr>
          <a:xfrm>
            <a:off x="5699125" y="5465445"/>
            <a:ext cx="1121410" cy="144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655445" y="5599430"/>
            <a:ext cx="3940810" cy="2774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ボックス 9"/>
          <p:cNvSpPr txBox="1"/>
          <p:nvPr/>
        </p:nvSpPr>
        <p:spPr>
          <a:xfrm>
            <a:off x="636905" y="5928360"/>
            <a:ext cx="555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とる</a:t>
            </a: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テキストボックス 1"/>
          <p:cNvSpPr txBox="1"/>
          <p:nvPr/>
        </p:nvSpPr>
        <p:spPr>
          <a:xfrm>
            <a:off x="194945" y="362585"/>
            <a:ext cx="1148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利用規約 </a:t>
            </a:r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616585" y="1339850"/>
            <a:ext cx="655637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プラポリをベースに</a:t>
            </a:r>
            <a:endParaRPr lang="ja-JP" altLang="en-US"/>
          </a:p>
          <a:p>
            <a:pPr algn="l"/>
            <a:r>
              <a:rPr lang="ja-JP" altLang="en-US"/>
              <a:t>下記の文章を移植願います。</a:t>
            </a:r>
            <a:endParaRPr lang="ja-JP" altLang="en-US"/>
          </a:p>
          <a:p>
            <a:pPr algn="l"/>
            <a:r>
              <a:rPr lang="ja-JP" altLang="en-US"/>
              <a:t>https://www.xn--dckn0c3a4e6a4gwc5hp749bmoua.jp/rule-sapporo/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文中</a:t>
            </a:r>
            <a:endParaRPr lang="ja-JP" altLang="en-US"/>
          </a:p>
          <a:p>
            <a:pPr algn="l"/>
            <a:r>
              <a:rPr lang="ja-JP" altLang="en-US"/>
              <a:t>サテライト</a:t>
            </a:r>
            <a:endParaRPr lang="ja-JP" altLang="en-US"/>
          </a:p>
          <a:p>
            <a:pPr algn="l"/>
            <a:r>
              <a:rPr lang="ja-JP" altLang="en-US"/>
              <a:t>を</a:t>
            </a:r>
            <a:endParaRPr lang="ja-JP" altLang="en-US"/>
          </a:p>
          <a:p>
            <a:pPr algn="l"/>
            <a:r>
              <a:rPr lang="ja-JP" altLang="en-US"/>
              <a:t>株式会社ループス</a:t>
            </a:r>
            <a:endParaRPr lang="ja-JP" altLang="en-US"/>
          </a:p>
          <a:p>
            <a:pPr algn="l"/>
            <a:r>
              <a:rPr lang="ja-JP" altLang="en-US"/>
              <a:t>に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Presentation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ＭＳ Ｐゴシック</vt:lpstr>
      <vt:lpstr>Wingdings</vt:lpstr>
      <vt:lpstr>ＭＳ Ｐゴシック</vt:lpstr>
      <vt:lpstr>Arial Unicode MS</vt:lpstr>
      <vt:lpstr>Calibri Light</vt:lpstr>
      <vt:lpstr>Calibri</vt:lpstr>
      <vt:lpstr>Microsoft YaHei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81807</cp:lastModifiedBy>
  <cp:revision>8</cp:revision>
  <dcterms:created xsi:type="dcterms:W3CDTF">2024-02-01T02:25:17Z</dcterms:created>
  <dcterms:modified xsi:type="dcterms:W3CDTF">2024-02-01T02:42:35Z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