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3515" y="1149985"/>
            <a:ext cx="7941945" cy="513651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99695" y="299720"/>
            <a:ext cx="4848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https://loopstokyo.sakura.ne.jp/tokyo0113/apply/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1404620" y="3957955"/>
            <a:ext cx="3302000" cy="6731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ボックス 6"/>
          <p:cNvSpPr txBox="1"/>
          <p:nvPr/>
        </p:nvSpPr>
        <p:spPr>
          <a:xfrm>
            <a:off x="612775" y="3634740"/>
            <a:ext cx="1420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罫線とるまま</a:t>
            </a:r>
            <a:endParaRPr lang="ja-JP" altLang="en-US"/>
          </a:p>
          <a:p>
            <a:r>
              <a:rPr lang="ja-JP" altLang="en-US"/>
              <a:t>以下同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621280" y="523240"/>
            <a:ext cx="9246235" cy="5812155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1404620" y="3880485"/>
            <a:ext cx="3602990" cy="6578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506095" y="4538345"/>
            <a:ext cx="2115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お申し込みについて</a:t>
            </a:r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1504950" y="2619375"/>
            <a:ext cx="2230120" cy="81470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916305" y="22040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コンテンツプレースホルダ 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949575" y="716280"/>
            <a:ext cx="8986520" cy="5812155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316230" y="275590"/>
            <a:ext cx="5443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https://loopstokyo.sakura.ne.jp/tokyo0113/information/</a:t>
            </a:r>
            <a:endParaRPr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1312545" y="3094355"/>
            <a:ext cx="2569845" cy="4984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ボックス 4"/>
          <p:cNvSpPr txBox="1"/>
          <p:nvPr/>
        </p:nvSpPr>
        <p:spPr>
          <a:xfrm>
            <a:off x="814070" y="2901950"/>
            <a:ext cx="19526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薄い罫線</a:t>
            </a:r>
            <a:r>
              <a:rPr lang="ja-JP" altLang="en-US"/>
              <a:t>とる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とったあと</a:t>
            </a:r>
            <a:endParaRPr lang="ja-JP" altLang="en-US"/>
          </a:p>
          <a:p>
            <a:r>
              <a:rPr lang="ja-JP" altLang="en-US"/>
              <a:t>上下間</a:t>
            </a:r>
            <a:endParaRPr lang="ja-JP" altLang="en-US"/>
          </a:p>
          <a:p>
            <a:r>
              <a:rPr lang="ja-JP" altLang="en-US"/>
              <a:t>余白調整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添付参照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ＭＳ Ｐゴシック</vt:lpstr>
      <vt:lpstr>Wingdings</vt:lpstr>
      <vt:lpstr>ＭＳ Ｐゴシック</vt:lpstr>
      <vt:lpstr>Arial Unicode MS</vt:lpstr>
      <vt:lpstr>Calibri Light</vt:lpstr>
      <vt:lpstr>Calibri</vt:lpstr>
      <vt:lpstr>Microsoft YaHei</vt:lpstr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8</cp:revision>
  <dcterms:created xsi:type="dcterms:W3CDTF">2024-02-08T01:27:37Z</dcterms:created>
  <dcterms:modified xsi:type="dcterms:W3CDTF">2024-02-08T02:36:35Z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