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4" r:id="rId3"/>
    <p:sldId id="265" r:id="rId4"/>
    <p:sldId id="257" r:id="rId5"/>
    <p:sldId id="256" r:id="rId6"/>
    <p:sldId id="258" r:id="rId7"/>
    <p:sldId id="260" r:id="rId8"/>
    <p:sldId id="261" r:id="rId9"/>
    <p:sldId id="262" r:id="rId10"/>
    <p:sldId id="263" r:id="rId11"/>
    <p:sldId id="267" r:id="rId12"/>
    <p:sldId id="268" r:id="rId13"/>
    <p:sldId id="271" r:id="rId14"/>
    <p:sldId id="269" r:id="rId15"/>
    <p:sldId id="270" r:id="rId16"/>
    <p:sldId id="272" r:id="rId17"/>
    <p:sldId id="273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ボックス 1"/>
          <p:cNvSpPr txBox="1"/>
          <p:nvPr/>
        </p:nvSpPr>
        <p:spPr>
          <a:xfrm>
            <a:off x="358775" y="240030"/>
            <a:ext cx="584835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dirty="0"/>
              <a:t>お申し込みについて 一覧</a:t>
            </a:r>
          </a:p>
          <a:p>
            <a:pPr algn="l"/>
            <a:endParaRPr lang="ja-JP" altLang="en-US" dirty="0"/>
          </a:p>
          <a:p>
            <a:pPr algn="l"/>
            <a:r>
              <a:rPr lang="ja-JP" altLang="en-US" dirty="0">
                <a:sym typeface="+mn-ea"/>
              </a:rPr>
              <a:t>スクエア東京のスタイルで作成ください。</a:t>
            </a:r>
            <a:endParaRPr lang="ja-JP" altLang="en-US" dirty="0"/>
          </a:p>
          <a:p>
            <a:pPr algn="l"/>
            <a:r>
              <a:rPr lang="ja-JP" altLang="en-US" dirty="0"/>
              <a:t>https://www.xn--dckn0c3a4e6a4gwc5h8074dmcrb.jp/about/</a:t>
            </a:r>
          </a:p>
          <a:p>
            <a:pPr algn="l"/>
            <a:endParaRPr lang="ja-JP" altLang="en-US" dirty="0"/>
          </a:p>
          <a:p>
            <a:pPr algn="l"/>
            <a:endParaRPr lang="ja-JP" altLang="en-US" dirty="0"/>
          </a:p>
          <a:p>
            <a:pPr algn="l"/>
            <a:r>
              <a:rPr lang="en-US" altLang="ja-JP" dirty="0"/>
              <a:t>※</a:t>
            </a:r>
            <a:r>
              <a:rPr lang="ja-JP" altLang="en-US" dirty="0"/>
              <a:t>ボタンはヘッダのボタン色とあわせる</a:t>
            </a:r>
          </a:p>
          <a:p>
            <a:pPr algn="l"/>
            <a:r>
              <a:rPr lang="en-US" altLang="ja-JP" dirty="0"/>
              <a:t>※</a:t>
            </a:r>
            <a:r>
              <a:rPr lang="ja-JP" altLang="en-US" dirty="0"/>
              <a:t>写真は後送</a:t>
            </a:r>
          </a:p>
          <a:p>
            <a:pPr algn="l"/>
            <a:r>
              <a:rPr lang="en-US" altLang="ja-JP" dirty="0"/>
              <a:t>※</a:t>
            </a:r>
            <a:r>
              <a:rPr lang="ja-JP" altLang="en-US" dirty="0"/>
              <a:t>分岐、リンク先はスプシを確認ください</a:t>
            </a:r>
          </a:p>
          <a:p>
            <a:pPr algn="l"/>
            <a:endParaRPr lang="ja-JP" altLang="en-US" dirty="0"/>
          </a:p>
          <a:p>
            <a:pPr algn="l"/>
            <a:r>
              <a:rPr lang="ja-JP" altLang="en-US" dirty="0"/>
              <a:t>ご本人確認について</a:t>
            </a:r>
          </a:p>
          <a:p>
            <a:pPr algn="l"/>
            <a:r>
              <a:rPr lang="ja-JP" altLang="en-US" dirty="0"/>
              <a:t>契約書について</a:t>
            </a:r>
          </a:p>
          <a:p>
            <a:pPr algn="l"/>
            <a:r>
              <a:rPr lang="ja-JP" altLang="en-US" dirty="0"/>
              <a:t>30日間返金保証制度</a:t>
            </a:r>
          </a:p>
          <a:p>
            <a:pPr algn="l"/>
            <a:r>
              <a:rPr lang="ja-JP" altLang="en-US" dirty="0"/>
              <a:t>実質的支配者について</a:t>
            </a:r>
          </a:p>
        </p:txBody>
      </p:sp>
      <p:pic>
        <p:nvPicPr>
          <p:cNvPr id="4" name="コンテンツプレースホルダ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465" y="1902460"/>
            <a:ext cx="6402705" cy="424053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C55E93-5803-10F0-0266-1E3B68B1A0BE}"/>
              </a:ext>
            </a:extLst>
          </p:cNvPr>
          <p:cNvSpPr txBox="1"/>
          <p:nvPr/>
        </p:nvSpPr>
        <p:spPr>
          <a:xfrm>
            <a:off x="3648798" y="-31115"/>
            <a:ext cx="479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i="0" dirty="0">
                <a:effectLst/>
                <a:latin typeface="Arial" panose="020B0604020202020204" pitchFamily="34" charset="0"/>
              </a:rPr>
              <a:t>http://127.0.0.1:5500/tokyo0113/confirmation/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プレースホルダ 2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365" y="1541145"/>
            <a:ext cx="6379845" cy="4237355"/>
          </a:xfrm>
          <a:prstGeom prst="rect">
            <a:avLst/>
          </a:prstGeom>
        </p:spPr>
      </p:pic>
      <p:sp>
        <p:nvSpPr>
          <p:cNvPr id="5" name="テキストボックス 4"/>
          <p:cNvSpPr txBox="1"/>
          <p:nvPr/>
        </p:nvSpPr>
        <p:spPr>
          <a:xfrm>
            <a:off x="369570" y="283845"/>
            <a:ext cx="577977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/>
              <a:t>特長</a:t>
            </a:r>
          </a:p>
          <a:p>
            <a:pPr algn="l"/>
            <a:endParaRPr lang="ja-JP" altLang="en-US"/>
          </a:p>
          <a:p>
            <a:pPr algn="l"/>
            <a:r>
              <a:rPr lang="ja-JP" altLang="en-US"/>
              <a:t>https://www.xn--dckn0c3a4e6a4gwc5h3626dtmxc.jp/merit/</a:t>
            </a:r>
          </a:p>
          <a:p>
            <a:pPr algn="l"/>
            <a:endParaRPr lang="ja-JP" altLang="en-US"/>
          </a:p>
          <a:p>
            <a:pPr algn="l"/>
            <a:r>
              <a:rPr lang="ja-JP" altLang="en-US"/>
              <a:t>２はとる</a:t>
            </a:r>
          </a:p>
          <a:p>
            <a:pPr algn="l"/>
            <a:endParaRPr lang="ja-JP" altLang="en-US"/>
          </a:p>
          <a:p>
            <a:pPr algn="l"/>
            <a:r>
              <a:rPr lang="ja-JP" altLang="en-US"/>
              <a:t>スクエア東京が選ばれている</a:t>
            </a:r>
            <a:r>
              <a:rPr lang="en-US" altLang="ja-JP"/>
              <a:t>4</a:t>
            </a:r>
            <a:r>
              <a:rPr lang="ja-JP" altLang="en-US"/>
              <a:t>つの理由</a:t>
            </a:r>
          </a:p>
          <a:p>
            <a:pPr algn="l"/>
            <a:endParaRPr lang="ja-JP" altLang="en-US"/>
          </a:p>
          <a:p>
            <a:pPr algn="l"/>
            <a:r>
              <a:rPr lang="ja-JP" altLang="en-US"/>
              <a:t>参考デザイン</a:t>
            </a:r>
          </a:p>
          <a:p>
            <a:pPr algn="l"/>
            <a:r>
              <a:rPr lang="ja-JP" altLang="en-US"/>
              <a:t>https://moneytap.jp/send.html</a:t>
            </a:r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/>
              <a:t>画像後送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13EAB5D-B4D9-984D-53FF-F30E90FFDA90}"/>
              </a:ext>
            </a:extLst>
          </p:cNvPr>
          <p:cNvSpPr txBox="1"/>
          <p:nvPr/>
        </p:nvSpPr>
        <p:spPr>
          <a:xfrm>
            <a:off x="3632200" y="-13335"/>
            <a:ext cx="405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http://127.0.0.1:5500/tokyo0113/merit/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コンテンツプレースホルダ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585" y="1300480"/>
            <a:ext cx="7863840" cy="5208270"/>
          </a:xfrm>
          <a:prstGeom prst="rect">
            <a:avLst/>
          </a:prstGeom>
        </p:spPr>
      </p:pic>
      <p:sp>
        <p:nvSpPr>
          <p:cNvPr id="3" name="テキストボックス 2"/>
          <p:cNvSpPr txBox="1"/>
          <p:nvPr/>
        </p:nvSpPr>
        <p:spPr>
          <a:xfrm>
            <a:off x="151130" y="229235"/>
            <a:ext cx="5546725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/>
              <a:t>03電話番号取得</a:t>
            </a:r>
          </a:p>
          <a:p>
            <a:pPr algn="l"/>
            <a:endParaRPr lang="ja-JP" altLang="en-US"/>
          </a:p>
          <a:p>
            <a:pPr algn="l"/>
            <a:r>
              <a:rPr lang="ja-JP" altLang="en-US"/>
              <a:t>https://www.xn--dckn0c3a4e6a4gwc5h8074dmcrb.jp/tel/</a:t>
            </a:r>
          </a:p>
          <a:p>
            <a:pPr algn="l"/>
            <a:r>
              <a:rPr lang="ja-JP" altLang="en-US">
                <a:sym typeface="+mn-ea"/>
              </a:rPr>
              <a:t>スクエア東京のスタイルで作成ください。</a:t>
            </a:r>
            <a:endParaRPr lang="ja-JP" altLang="en-US">
              <a:latin typeface="+mj-ea"/>
              <a:ea typeface="+mj-ea"/>
              <a:cs typeface="+mj-ea"/>
            </a:endParaRPr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/>
              <a:t>赤枠を設置</a:t>
            </a:r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en-US" altLang="ja-JP">
                <a:sym typeface="+mn-ea"/>
              </a:rPr>
              <a:t>※</a:t>
            </a:r>
            <a:r>
              <a:rPr lang="ja-JP" altLang="en-US">
                <a:sym typeface="+mn-ea"/>
              </a:rPr>
              <a:t>後日テキスト・写真差し替え</a:t>
            </a:r>
            <a:endParaRPr lang="ja-JP" altLang="en-US"/>
          </a:p>
          <a:p>
            <a:pPr algn="l"/>
            <a:r>
              <a:rPr lang="en-US" altLang="ja-JP">
                <a:sym typeface="+mn-ea"/>
              </a:rPr>
              <a:t>※</a:t>
            </a:r>
            <a:r>
              <a:rPr lang="ja-JP" altLang="en-US">
                <a:sym typeface="+mn-ea"/>
              </a:rPr>
              <a:t>色変更などあり</a:t>
            </a:r>
            <a:endParaRPr lang="ja-JP" altLang="en-US"/>
          </a:p>
        </p:txBody>
      </p:sp>
      <p:sp>
        <p:nvSpPr>
          <p:cNvPr id="4" name="四角形 3"/>
          <p:cNvSpPr/>
          <p:nvPr/>
        </p:nvSpPr>
        <p:spPr>
          <a:xfrm>
            <a:off x="6203950" y="2247265"/>
            <a:ext cx="3503295" cy="23507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B832D-DF9E-5F4C-6CB8-A15F15F3F46E}"/>
              </a:ext>
            </a:extLst>
          </p:cNvPr>
          <p:cNvSpPr txBox="1"/>
          <p:nvPr/>
        </p:nvSpPr>
        <p:spPr>
          <a:xfrm>
            <a:off x="3632200" y="-13335"/>
            <a:ext cx="700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http://127.0.0.1:5500/tokyo0113/number/telephonenumber050.html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コンテンツプレースホルダ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522605"/>
            <a:ext cx="8775700" cy="5812155"/>
          </a:xfrm>
          <a:prstGeom prst="rect">
            <a:avLst/>
          </a:prstGeom>
        </p:spPr>
      </p:pic>
      <p:sp>
        <p:nvSpPr>
          <p:cNvPr id="4" name="四角形 3"/>
          <p:cNvSpPr/>
          <p:nvPr/>
        </p:nvSpPr>
        <p:spPr>
          <a:xfrm>
            <a:off x="5809615" y="1995805"/>
            <a:ext cx="3000375" cy="41548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7B585A0-CB3B-26BA-EA2B-29B6FE401B57}"/>
              </a:ext>
            </a:extLst>
          </p:cNvPr>
          <p:cNvSpPr txBox="1"/>
          <p:nvPr/>
        </p:nvSpPr>
        <p:spPr>
          <a:xfrm>
            <a:off x="3632200" y="-13335"/>
            <a:ext cx="700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http://127.0.0.1:5500/tokyo0113/number/telephonenumber050.html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コンテンツプレースホルダ 2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650240"/>
            <a:ext cx="8775700" cy="5812155"/>
          </a:xfrm>
          <a:prstGeom prst="rect">
            <a:avLst/>
          </a:prstGeom>
        </p:spPr>
      </p:pic>
      <p:sp>
        <p:nvSpPr>
          <p:cNvPr id="4" name="四角形 3"/>
          <p:cNvSpPr/>
          <p:nvPr/>
        </p:nvSpPr>
        <p:spPr>
          <a:xfrm>
            <a:off x="5809615" y="2414905"/>
            <a:ext cx="3000375" cy="1701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2327275" y="2559050"/>
            <a:ext cx="3325495" cy="7620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ボックス 5"/>
          <p:cNvSpPr txBox="1"/>
          <p:nvPr/>
        </p:nvSpPr>
        <p:spPr>
          <a:xfrm>
            <a:off x="118110" y="2099310"/>
            <a:ext cx="42386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/>
              <a:t>https://find-a.jp/seotimes/11-flow-designs/</a:t>
            </a:r>
          </a:p>
          <a:p>
            <a:pPr algn="l"/>
            <a:r>
              <a:rPr lang="ja-JP" altLang="en-US"/>
              <a:t>申込みの流れのレイアウトを使用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FE8A148-1744-65F9-E444-179C4F4FB49A}"/>
              </a:ext>
            </a:extLst>
          </p:cNvPr>
          <p:cNvSpPr txBox="1"/>
          <p:nvPr/>
        </p:nvSpPr>
        <p:spPr>
          <a:xfrm>
            <a:off x="3632200" y="-13335"/>
            <a:ext cx="700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http://127.0.0.1:5500/tokyo0113/number/telephonenumber050.html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ボックス 2"/>
          <p:cNvSpPr txBox="1"/>
          <p:nvPr/>
        </p:nvSpPr>
        <p:spPr>
          <a:xfrm>
            <a:off x="151130" y="229235"/>
            <a:ext cx="5546725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/>
              <a:t>0</a:t>
            </a:r>
            <a:r>
              <a:rPr lang="en-US" altLang="ja-JP"/>
              <a:t>50</a:t>
            </a:r>
            <a:r>
              <a:rPr lang="ja-JP" altLang="en-US"/>
              <a:t>電話番号取得</a:t>
            </a:r>
          </a:p>
          <a:p>
            <a:pPr algn="l"/>
            <a:endParaRPr lang="ja-JP" altLang="en-US"/>
          </a:p>
          <a:p>
            <a:pPr algn="l"/>
            <a:r>
              <a:rPr lang="ja-JP" altLang="en-US"/>
              <a:t>https://www.xn--dckn0c3a4e6a4gwc5h8074dmcrb.jp/tel/</a:t>
            </a:r>
          </a:p>
          <a:p>
            <a:pPr algn="l"/>
            <a:r>
              <a:rPr lang="ja-JP" altLang="en-US">
                <a:sym typeface="+mn-ea"/>
              </a:rPr>
              <a:t>こちらをベースに</a:t>
            </a:r>
            <a:endParaRPr lang="ja-JP" altLang="en-US"/>
          </a:p>
          <a:p>
            <a:pPr algn="l"/>
            <a:r>
              <a:rPr lang="ja-JP" altLang="en-US">
                <a:sym typeface="+mn-ea"/>
              </a:rPr>
              <a:t>スクエア東京のスタイルで作成ください。</a:t>
            </a:r>
            <a:endParaRPr lang="ja-JP" altLang="en-US">
              <a:latin typeface="+mj-ea"/>
              <a:ea typeface="+mj-ea"/>
              <a:cs typeface="+mj-ea"/>
            </a:endParaRPr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/>
              <a:t>赤枠を設置</a:t>
            </a:r>
          </a:p>
          <a:p>
            <a:pPr algn="l"/>
            <a:endParaRPr lang="ja-JP" altLang="en-US"/>
          </a:p>
          <a:p>
            <a:pPr algn="l"/>
            <a:r>
              <a:rPr lang="en-US" altLang="ja-JP">
                <a:sym typeface="+mn-ea"/>
              </a:rPr>
              <a:t>※</a:t>
            </a:r>
            <a:r>
              <a:rPr lang="ja-JP" altLang="en-US">
                <a:sym typeface="+mn-ea"/>
              </a:rPr>
              <a:t>後日テキスト・写真差し替え</a:t>
            </a:r>
            <a:endParaRPr lang="ja-JP" altLang="en-US"/>
          </a:p>
          <a:p>
            <a:pPr algn="l"/>
            <a:r>
              <a:rPr lang="en-US" altLang="ja-JP">
                <a:sym typeface="+mn-ea"/>
              </a:rPr>
              <a:t>※</a:t>
            </a:r>
            <a:r>
              <a:rPr lang="ja-JP" altLang="en-US">
                <a:sym typeface="+mn-ea"/>
              </a:rPr>
              <a:t>色変更などあり</a:t>
            </a:r>
            <a:endParaRPr lang="ja-JP" altLang="en-US"/>
          </a:p>
        </p:txBody>
      </p:sp>
      <p:pic>
        <p:nvPicPr>
          <p:cNvPr id="4" name="コンテンツプレースホルダ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240" y="1764665"/>
            <a:ext cx="7644765" cy="5062855"/>
          </a:xfrm>
          <a:prstGeom prst="rect">
            <a:avLst/>
          </a:prstGeom>
        </p:spPr>
      </p:pic>
      <p:sp>
        <p:nvSpPr>
          <p:cNvPr id="5" name="四角形 4"/>
          <p:cNvSpPr/>
          <p:nvPr/>
        </p:nvSpPr>
        <p:spPr>
          <a:xfrm>
            <a:off x="6372225" y="2623185"/>
            <a:ext cx="3355975" cy="4204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3560641-4FB7-4296-D262-7B78B730567C}"/>
              </a:ext>
            </a:extLst>
          </p:cNvPr>
          <p:cNvSpPr txBox="1"/>
          <p:nvPr/>
        </p:nvSpPr>
        <p:spPr>
          <a:xfrm>
            <a:off x="3632200" y="-13335"/>
            <a:ext cx="700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http://127.0.0.1:5500/tokyo0113/number/telephonenumber03.html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コンテンツプレースホルダ 2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930" y="522605"/>
            <a:ext cx="8775700" cy="5812155"/>
          </a:xfrm>
          <a:prstGeom prst="rect">
            <a:avLst/>
          </a:prstGeom>
        </p:spPr>
      </p:pic>
      <p:sp>
        <p:nvSpPr>
          <p:cNvPr id="5" name="四角形 4"/>
          <p:cNvSpPr/>
          <p:nvPr/>
        </p:nvSpPr>
        <p:spPr>
          <a:xfrm>
            <a:off x="5081905" y="1834515"/>
            <a:ext cx="4815205" cy="45916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テキストボックス 3"/>
          <p:cNvSpPr txBox="1"/>
          <p:nvPr/>
        </p:nvSpPr>
        <p:spPr>
          <a:xfrm>
            <a:off x="556895" y="3030220"/>
            <a:ext cx="177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イラストは削除</a:t>
            </a:r>
          </a:p>
        </p:txBody>
      </p:sp>
      <p:cxnSp>
        <p:nvCxnSpPr>
          <p:cNvPr id="2" name="直線コネクタ 1"/>
          <p:cNvCxnSpPr/>
          <p:nvPr/>
        </p:nvCxnSpPr>
        <p:spPr>
          <a:xfrm flipV="1">
            <a:off x="2101215" y="2892425"/>
            <a:ext cx="3813810" cy="27051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2228215" y="3289935"/>
            <a:ext cx="3867150" cy="104394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355215" y="3416935"/>
            <a:ext cx="3879850" cy="25590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6F448E-CE5E-D653-6999-A87677075FC1}"/>
              </a:ext>
            </a:extLst>
          </p:cNvPr>
          <p:cNvSpPr txBox="1"/>
          <p:nvPr/>
        </p:nvSpPr>
        <p:spPr>
          <a:xfrm>
            <a:off x="3632200" y="-13335"/>
            <a:ext cx="700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http://127.0.0.1:5500/tokyo0113/number/telephonenumber03.html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ボックス 2"/>
          <p:cNvSpPr txBox="1"/>
          <p:nvPr/>
        </p:nvSpPr>
        <p:spPr>
          <a:xfrm>
            <a:off x="151130" y="229235"/>
            <a:ext cx="634428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+mj-ea"/>
                <a:ea typeface="+mj-ea"/>
                <a:cs typeface="+mj-ea"/>
              </a:rPr>
              <a:t>秘書電話代行</a:t>
            </a:r>
          </a:p>
          <a:p>
            <a:pPr algn="l"/>
            <a:endParaRPr lang="ja-JP" altLang="en-US">
              <a:latin typeface="+mj-ea"/>
              <a:ea typeface="+mj-ea"/>
              <a:cs typeface="+mj-ea"/>
            </a:endParaRPr>
          </a:p>
          <a:p>
            <a:pPr algn="l"/>
            <a:r>
              <a:rPr lang="ja-JP" altLang="en-US">
                <a:latin typeface="+mj-ea"/>
                <a:ea typeface="+mj-ea"/>
                <a:cs typeface="+mj-ea"/>
              </a:rPr>
              <a:t>https://www.xn--dckn0c3a4e6a4gwc5h8074dmcrb.jp/secretary/</a:t>
            </a:r>
          </a:p>
          <a:p>
            <a:pPr algn="l"/>
            <a:r>
              <a:rPr lang="ja-JP" altLang="en-US">
                <a:sym typeface="+mn-ea"/>
              </a:rPr>
              <a:t>こちらをベースに</a:t>
            </a:r>
            <a:endParaRPr lang="ja-JP" altLang="en-US"/>
          </a:p>
          <a:p>
            <a:pPr algn="l"/>
            <a:r>
              <a:rPr lang="ja-JP" altLang="en-US">
                <a:sym typeface="+mn-ea"/>
              </a:rPr>
              <a:t>スクエア東京のスタイルで作成ください。</a:t>
            </a:r>
            <a:endParaRPr lang="ja-JP" altLang="en-US">
              <a:latin typeface="+mj-ea"/>
              <a:ea typeface="+mj-ea"/>
              <a:cs typeface="+mj-ea"/>
            </a:endParaRPr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en-US" altLang="ja-JP">
                <a:sym typeface="+mn-ea"/>
              </a:rPr>
              <a:t>※</a:t>
            </a:r>
            <a:r>
              <a:rPr lang="ja-JP" altLang="en-US">
                <a:sym typeface="+mn-ea"/>
              </a:rPr>
              <a:t>後日テキスト・写真差し替え</a:t>
            </a:r>
            <a:endParaRPr lang="ja-JP" altLang="en-US"/>
          </a:p>
          <a:p>
            <a:pPr algn="l"/>
            <a:r>
              <a:rPr lang="en-US" altLang="ja-JP">
                <a:sym typeface="+mn-ea"/>
              </a:rPr>
              <a:t>※</a:t>
            </a:r>
            <a:r>
              <a:rPr lang="ja-JP" altLang="en-US">
                <a:sym typeface="+mn-ea"/>
              </a:rPr>
              <a:t>色変更などあり</a:t>
            </a:r>
            <a:endParaRPr lang="ja-JP" altLang="en-US"/>
          </a:p>
          <a:p>
            <a:pPr algn="l"/>
            <a:endParaRPr lang="ja-JP" altLang="en-US">
              <a:latin typeface="+mj-ea"/>
              <a:ea typeface="+mj-ea"/>
              <a:cs typeface="+mj-ea"/>
            </a:endParaRPr>
          </a:p>
        </p:txBody>
      </p:sp>
      <p:pic>
        <p:nvPicPr>
          <p:cNvPr id="4" name="コンテンツプレースホルダ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05" y="1504950"/>
            <a:ext cx="6812915" cy="4512310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>
            <a:off x="2381885" y="5525770"/>
            <a:ext cx="3022600" cy="20002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ボックス 7"/>
          <p:cNvSpPr txBox="1"/>
          <p:nvPr/>
        </p:nvSpPr>
        <p:spPr>
          <a:xfrm>
            <a:off x="1414780" y="5357495"/>
            <a:ext cx="967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/>
              <a:t>#EEEEEE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193FB8-9429-5343-D53C-31F3D754880D}"/>
              </a:ext>
            </a:extLst>
          </p:cNvPr>
          <p:cNvSpPr txBox="1"/>
          <p:nvPr/>
        </p:nvSpPr>
        <p:spPr>
          <a:xfrm>
            <a:off x="3632200" y="-13335"/>
            <a:ext cx="632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http://127.0.0.1:5500/tokyo0113/business/tel-answering.html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ボックス 3"/>
          <p:cNvSpPr txBox="1"/>
          <p:nvPr/>
        </p:nvSpPr>
        <p:spPr>
          <a:xfrm>
            <a:off x="161290" y="229235"/>
            <a:ext cx="557657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t>インターネットFAX</a:t>
            </a:r>
          </a:p>
          <a:p>
            <a:pPr algn="l"/>
            <a:endParaRPr/>
          </a:p>
          <a:p>
            <a:pPr algn="l"/>
            <a:r>
              <a:rPr lang="ja-JP" altLang="en-US"/>
              <a:t>https://www.xn--dckn0c3a4e6a4gwc5h8074dmcrb.jp/fax/</a:t>
            </a:r>
          </a:p>
          <a:p>
            <a:pPr algn="l"/>
            <a:r>
              <a:rPr lang="ja-JP" altLang="en-US"/>
              <a:t>こちらをベースに</a:t>
            </a:r>
          </a:p>
          <a:p>
            <a:pPr algn="l"/>
            <a:r>
              <a:rPr lang="ja-JP" altLang="en-US"/>
              <a:t>スクエア東京のスタイルで作成ください。</a:t>
            </a:r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en-US" altLang="ja-JP"/>
              <a:t>※</a:t>
            </a:r>
            <a:r>
              <a:rPr lang="ja-JP" altLang="en-US"/>
              <a:t>後日テキスト・写真差し替え</a:t>
            </a:r>
          </a:p>
          <a:p>
            <a:pPr algn="l"/>
            <a:r>
              <a:rPr lang="en-US" altLang="ja-JP"/>
              <a:t>※</a:t>
            </a:r>
            <a:r>
              <a:rPr lang="ja-JP" altLang="en-US"/>
              <a:t>色変更などあり</a:t>
            </a:r>
          </a:p>
        </p:txBody>
      </p:sp>
      <p:pic>
        <p:nvPicPr>
          <p:cNvPr id="6" name="コンテンツプレースホルダ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140" y="1842770"/>
            <a:ext cx="7026275" cy="4653915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>
            <a:off x="2972435" y="5895975"/>
            <a:ext cx="3022600" cy="20002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ボックス 7"/>
          <p:cNvSpPr txBox="1"/>
          <p:nvPr/>
        </p:nvSpPr>
        <p:spPr>
          <a:xfrm>
            <a:off x="2005330" y="5727700"/>
            <a:ext cx="967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/>
              <a:t>#EEEEEE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9348D3-FE15-E436-9331-AF4A65087DF9}"/>
              </a:ext>
            </a:extLst>
          </p:cNvPr>
          <p:cNvSpPr txBox="1"/>
          <p:nvPr/>
        </p:nvSpPr>
        <p:spPr>
          <a:xfrm>
            <a:off x="3632200" y="-13335"/>
            <a:ext cx="6028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http://127.0.0.1:5500/tokyo0113/business/internetfax.html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ボックス 1"/>
          <p:cNvSpPr txBox="1"/>
          <p:nvPr/>
        </p:nvSpPr>
        <p:spPr>
          <a:xfrm>
            <a:off x="358775" y="240030"/>
            <a:ext cx="584835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/>
              <a:t>電話番号オプション 一覧</a:t>
            </a:r>
          </a:p>
          <a:p>
            <a:pPr algn="l"/>
            <a:endParaRPr lang="ja-JP" altLang="en-US"/>
          </a:p>
          <a:p>
            <a:pPr algn="l"/>
            <a:r>
              <a:rPr lang="ja-JP" altLang="en-US"/>
              <a:t>スクエア東京のスタイルで作成ください。</a:t>
            </a:r>
          </a:p>
          <a:p>
            <a:pPr algn="l"/>
            <a:r>
              <a:rPr lang="ja-JP" altLang="en-US"/>
              <a:t>https://www.xn--dckn0c3a4e6a4gwc5h8074dmcrb.jp/about/</a:t>
            </a:r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en-US" altLang="ja-JP"/>
              <a:t>※</a:t>
            </a:r>
            <a:r>
              <a:rPr lang="ja-JP" altLang="en-US"/>
              <a:t>ボタンはヘッダのボタン色とあわせる</a:t>
            </a:r>
          </a:p>
          <a:p>
            <a:pPr algn="l"/>
            <a:r>
              <a:rPr lang="en-US" altLang="ja-JP"/>
              <a:t>※</a:t>
            </a:r>
            <a:r>
              <a:rPr lang="ja-JP" altLang="en-US"/>
              <a:t>写真は後送</a:t>
            </a:r>
          </a:p>
          <a:p>
            <a:pPr algn="l"/>
            <a:r>
              <a:rPr lang="en-US" altLang="ja-JP"/>
              <a:t>※</a:t>
            </a:r>
            <a:r>
              <a:rPr lang="ja-JP" altLang="en-US"/>
              <a:t>分岐、リンク先はスプシを確認ください</a:t>
            </a:r>
          </a:p>
          <a:p>
            <a:pPr algn="l"/>
            <a:endParaRPr lang="ja-JP" altLang="en-US"/>
          </a:p>
          <a:p>
            <a:pPr algn="l"/>
            <a:r>
              <a:rPr lang="ja-JP" altLang="en-US"/>
              <a:t>03電話番号取得</a:t>
            </a:r>
          </a:p>
          <a:p>
            <a:pPr algn="l"/>
            <a:r>
              <a:rPr lang="ja-JP" altLang="en-US"/>
              <a:t>050番号取得</a:t>
            </a:r>
          </a:p>
        </p:txBody>
      </p:sp>
      <p:pic>
        <p:nvPicPr>
          <p:cNvPr id="4" name="コンテンツプレースホルダ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465" y="1902460"/>
            <a:ext cx="6402705" cy="424053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F5A8B2-BC29-8B85-AF3B-98910D5AFC0A}"/>
              </a:ext>
            </a:extLst>
          </p:cNvPr>
          <p:cNvSpPr txBox="1"/>
          <p:nvPr/>
        </p:nvSpPr>
        <p:spPr>
          <a:xfrm>
            <a:off x="4533900" y="-1270"/>
            <a:ext cx="537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i="0" dirty="0">
                <a:effectLst/>
                <a:latin typeface="Arial" panose="020B0604020202020204" pitchFamily="34" charset="0"/>
              </a:rPr>
              <a:t>http://127.0.0.1:5500/tokyo0113/number/index.html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ボックス 1"/>
          <p:cNvSpPr txBox="1"/>
          <p:nvPr/>
        </p:nvSpPr>
        <p:spPr>
          <a:xfrm>
            <a:off x="358775" y="240030"/>
            <a:ext cx="584835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/>
              <a:t>ビジネスオプション 一覧</a:t>
            </a:r>
          </a:p>
          <a:p>
            <a:pPr algn="l"/>
            <a:endParaRPr lang="ja-JP" altLang="en-US"/>
          </a:p>
          <a:p>
            <a:pPr algn="l"/>
            <a:r>
              <a:rPr lang="ja-JP" altLang="en-US"/>
              <a:t>スクエア東京のスタイルで作成ください。</a:t>
            </a:r>
          </a:p>
          <a:p>
            <a:pPr algn="l"/>
            <a:r>
              <a:rPr lang="ja-JP" altLang="en-US"/>
              <a:t>https://www.xn--dckn0c3a4e6a4gwc5h8074dmcrb.jp/about/</a:t>
            </a:r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en-US" altLang="ja-JP"/>
              <a:t>※</a:t>
            </a:r>
            <a:r>
              <a:rPr lang="ja-JP" altLang="en-US"/>
              <a:t>ボタンはヘッダのボタン色とあわせる</a:t>
            </a:r>
          </a:p>
          <a:p>
            <a:pPr algn="l"/>
            <a:r>
              <a:rPr lang="en-US" altLang="ja-JP"/>
              <a:t>※</a:t>
            </a:r>
            <a:r>
              <a:rPr lang="ja-JP" altLang="en-US"/>
              <a:t>写真は後送</a:t>
            </a:r>
          </a:p>
          <a:p>
            <a:pPr algn="l"/>
            <a:r>
              <a:rPr lang="en-US" altLang="ja-JP"/>
              <a:t>※</a:t>
            </a:r>
            <a:r>
              <a:rPr lang="ja-JP" altLang="en-US"/>
              <a:t>分岐、リンク先はスプシを確認ください</a:t>
            </a:r>
          </a:p>
          <a:p>
            <a:pPr algn="l"/>
            <a:endParaRPr lang="ja-JP" altLang="en-US"/>
          </a:p>
          <a:p>
            <a:pPr algn="l"/>
            <a:r>
              <a:rPr lang="ja-JP" altLang="en-US"/>
              <a:t>秘書電話代行</a:t>
            </a:r>
          </a:p>
          <a:p>
            <a:pPr algn="l"/>
            <a:r>
              <a:rPr lang="ja-JP" altLang="en-US"/>
              <a:t>インターネットFAX</a:t>
            </a:r>
          </a:p>
        </p:txBody>
      </p:sp>
      <p:pic>
        <p:nvPicPr>
          <p:cNvPr id="4" name="コンテンツプレースホルダ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465" y="1902460"/>
            <a:ext cx="6402705" cy="424053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25C770-4D43-B027-4618-BAB1B93CBAFA}"/>
              </a:ext>
            </a:extLst>
          </p:cNvPr>
          <p:cNvSpPr txBox="1"/>
          <p:nvPr/>
        </p:nvSpPr>
        <p:spPr>
          <a:xfrm>
            <a:off x="4533900" y="-1270"/>
            <a:ext cx="550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http://127.0.0.1:5500/tokyo0113/business/index.html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ボックス 2"/>
          <p:cNvSpPr txBox="1"/>
          <p:nvPr/>
        </p:nvSpPr>
        <p:spPr>
          <a:xfrm>
            <a:off x="358775" y="240030"/>
            <a:ext cx="849947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dirty="0"/>
              <a:t>30日間返金保証制度</a:t>
            </a:r>
          </a:p>
          <a:p>
            <a:pPr algn="l"/>
            <a:endParaRPr lang="ja-JP" altLang="en-US" dirty="0"/>
          </a:p>
          <a:p>
            <a:pPr algn="l"/>
            <a:r>
              <a:rPr lang="ja-JP" altLang="en-US" dirty="0"/>
              <a:t>下記原稿をつかってスクエア東京のスタイルで作成ください。</a:t>
            </a:r>
          </a:p>
          <a:p>
            <a:pPr algn="l"/>
            <a:r>
              <a:rPr lang="ja-JP" altLang="en-US" dirty="0"/>
              <a:t>https://www.xn--dckn0c3a4e6a4gwc5hp749bmoua.jp/about-application/repayment.html</a:t>
            </a:r>
          </a:p>
          <a:p>
            <a:pPr algn="l"/>
            <a:endParaRPr lang="ja-JP" altLang="en-US" dirty="0"/>
          </a:p>
          <a:p>
            <a:pPr algn="l"/>
            <a:endParaRPr lang="ja-JP" altLang="en-US" dirty="0"/>
          </a:p>
        </p:txBody>
      </p:sp>
      <p:pic>
        <p:nvPicPr>
          <p:cNvPr id="2" name="図形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830" y="1651000"/>
            <a:ext cx="6823710" cy="4298315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 flipV="1">
            <a:off x="2721610" y="3943985"/>
            <a:ext cx="5075555" cy="4000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ボックス 4"/>
          <p:cNvSpPr txBox="1"/>
          <p:nvPr/>
        </p:nvSpPr>
        <p:spPr>
          <a:xfrm>
            <a:off x="1020445" y="3888105"/>
            <a:ext cx="33756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センターに画像設置</a:t>
            </a:r>
          </a:p>
          <a:p>
            <a:r>
              <a:rPr lang="ja-JP" altLang="en-US"/>
              <a:t>後日差し替え、８００</a:t>
            </a:r>
            <a:r>
              <a:rPr lang="en-US" altLang="ja-JP"/>
              <a:t>*</a:t>
            </a:r>
            <a:r>
              <a:rPr lang="ja-JP" altLang="en-US"/>
              <a:t>５００</a:t>
            </a:r>
          </a:p>
          <a:p>
            <a:r>
              <a:rPr lang="ja-JP" altLang="en-US"/>
              <a:t>グレー画像をアテで設置ください。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576F42A-AB90-CEA6-77B5-F49758578C4D}"/>
              </a:ext>
            </a:extLst>
          </p:cNvPr>
          <p:cNvSpPr txBox="1"/>
          <p:nvPr/>
        </p:nvSpPr>
        <p:spPr>
          <a:xfrm>
            <a:off x="4533900" y="-1270"/>
            <a:ext cx="5951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http://127.0.0.1:5500/tokyo0113/confirmation/refund.html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ボックス 3"/>
          <p:cNvSpPr txBox="1"/>
          <p:nvPr/>
        </p:nvSpPr>
        <p:spPr>
          <a:xfrm>
            <a:off x="413385" y="469900"/>
            <a:ext cx="451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実質的支配者について</a:t>
            </a:r>
          </a:p>
        </p:txBody>
      </p:sp>
      <p:sp>
        <p:nvSpPr>
          <p:cNvPr id="5" name="テキストボックス 4"/>
          <p:cNvSpPr txBox="1"/>
          <p:nvPr/>
        </p:nvSpPr>
        <p:spPr>
          <a:xfrm>
            <a:off x="380365" y="907415"/>
            <a:ext cx="668845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/>
              <a:t>参考テキスト</a:t>
            </a:r>
          </a:p>
          <a:p>
            <a:pPr algn="l"/>
            <a:r>
              <a:rPr lang="ja-JP" altLang="en-US"/>
              <a:t>https://www.xn--dckn0c3a4e6a4gwc5h8074dmcrb.jp/about/real.html</a:t>
            </a:r>
          </a:p>
          <a:p>
            <a:pPr algn="l"/>
            <a:endParaRPr lang="ja-JP" altLang="en-US"/>
          </a:p>
          <a:p>
            <a:pPr algn="l"/>
            <a:r>
              <a:rPr lang="ja-JP" altLang="en-US"/>
              <a:t>赤枠部分は画像（グレー色）を</a:t>
            </a:r>
          </a:p>
          <a:p>
            <a:pPr algn="l"/>
            <a:r>
              <a:rPr lang="ja-JP" altLang="en-US"/>
              <a:t>設置してください。</a:t>
            </a:r>
          </a:p>
          <a:p>
            <a:pPr algn="l"/>
            <a:r>
              <a:rPr lang="ja-JP" altLang="en-US"/>
              <a:t>９００</a:t>
            </a:r>
            <a:r>
              <a:rPr lang="en-US" altLang="ja-JP"/>
              <a:t>*</a:t>
            </a:r>
            <a:r>
              <a:rPr lang="ja-JP" altLang="en-US"/>
              <a:t>２０００</a:t>
            </a:r>
          </a:p>
          <a:p>
            <a:pPr algn="l"/>
            <a:r>
              <a:rPr lang="ja-JP" altLang="en-US"/>
              <a:t>あとから差し替えなります。</a:t>
            </a:r>
          </a:p>
        </p:txBody>
      </p:sp>
      <p:pic>
        <p:nvPicPr>
          <p:cNvPr id="6" name="コンテンツプレースホルダ 5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855" y="1870710"/>
            <a:ext cx="6690995" cy="4431665"/>
          </a:xfrm>
          <a:prstGeom prst="rect">
            <a:avLst/>
          </a:prstGeom>
        </p:spPr>
      </p:pic>
      <p:sp>
        <p:nvSpPr>
          <p:cNvPr id="7" name="四角形 6"/>
          <p:cNvSpPr/>
          <p:nvPr/>
        </p:nvSpPr>
        <p:spPr>
          <a:xfrm>
            <a:off x="5728335" y="4080510"/>
            <a:ext cx="4598670" cy="24784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2502535" y="5118100"/>
            <a:ext cx="3259455" cy="44894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ボックス 8"/>
          <p:cNvSpPr txBox="1"/>
          <p:nvPr/>
        </p:nvSpPr>
        <p:spPr>
          <a:xfrm>
            <a:off x="936625" y="4860290"/>
            <a:ext cx="31159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ここから下は</a:t>
            </a:r>
          </a:p>
          <a:p>
            <a:r>
              <a:rPr lang="ja-JP" altLang="en-US"/>
              <a:t>後日画像支給　</a:t>
            </a:r>
          </a:p>
        </p:txBody>
      </p:sp>
      <p:cxnSp>
        <p:nvCxnSpPr>
          <p:cNvPr id="10" name="直線コネクタ 9"/>
          <p:cNvCxnSpPr/>
          <p:nvPr/>
        </p:nvCxnSpPr>
        <p:spPr>
          <a:xfrm flipV="1">
            <a:off x="2241550" y="3733800"/>
            <a:ext cx="3493135" cy="4953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ボックス 10"/>
          <p:cNvSpPr txBox="1"/>
          <p:nvPr/>
        </p:nvSpPr>
        <p:spPr>
          <a:xfrm>
            <a:off x="1470660" y="3653155"/>
            <a:ext cx="359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こちらのみテキストでのコーディング</a:t>
            </a:r>
          </a:p>
        </p:txBody>
      </p:sp>
      <p:cxnSp>
        <p:nvCxnSpPr>
          <p:cNvPr id="12" name="直線コネクタ 11"/>
          <p:cNvCxnSpPr/>
          <p:nvPr/>
        </p:nvCxnSpPr>
        <p:spPr>
          <a:xfrm flipH="1">
            <a:off x="6115050" y="840740"/>
            <a:ext cx="2752725" cy="234251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ボックス 12"/>
          <p:cNvSpPr txBox="1"/>
          <p:nvPr/>
        </p:nvSpPr>
        <p:spPr>
          <a:xfrm>
            <a:off x="8867140" y="193040"/>
            <a:ext cx="25057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/>
              <a:t>見出し</a:t>
            </a:r>
            <a:r>
              <a:rPr lang="ja-JP" altLang="en-US">
                <a:sym typeface="+mn-ea"/>
              </a:rPr>
              <a:t>スタイル、</a:t>
            </a:r>
            <a:r>
              <a:rPr lang="ja-JP" altLang="en-US"/>
              <a:t>などは</a:t>
            </a:r>
          </a:p>
          <a:p>
            <a:pPr algn="l"/>
            <a:r>
              <a:rPr lang="ja-JP" altLang="en-US"/>
              <a:t>スクエアの今回のものを</a:t>
            </a:r>
          </a:p>
          <a:p>
            <a:pPr algn="l"/>
            <a:r>
              <a:rPr lang="ja-JP" altLang="en-US"/>
              <a:t>使ってください。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FBF25C4-0AA5-CABD-0382-78372AF7CEFC}"/>
              </a:ext>
            </a:extLst>
          </p:cNvPr>
          <p:cNvSpPr txBox="1"/>
          <p:nvPr/>
        </p:nvSpPr>
        <p:spPr>
          <a:xfrm>
            <a:off x="3632200" y="-13335"/>
            <a:ext cx="606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http://127.0.0.1:5500/tokyo0113/confirmation/virtually.html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ボックス 2"/>
          <p:cNvSpPr txBox="1"/>
          <p:nvPr/>
        </p:nvSpPr>
        <p:spPr>
          <a:xfrm>
            <a:off x="358775" y="240030"/>
            <a:ext cx="613092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dirty="0"/>
              <a:t>ご利用のながれ</a:t>
            </a:r>
          </a:p>
          <a:p>
            <a:pPr algn="l"/>
            <a:endParaRPr lang="ja-JP" altLang="en-US" dirty="0"/>
          </a:p>
          <a:p>
            <a:pPr algn="l"/>
            <a:endParaRPr lang="ja-JP" altLang="en-US" dirty="0"/>
          </a:p>
          <a:p>
            <a:pPr algn="l"/>
            <a:r>
              <a:rPr lang="ja-JP" altLang="en-US" dirty="0"/>
              <a:t>レイアウト　</a:t>
            </a:r>
            <a:r>
              <a:rPr lang="en-US" altLang="ja-JP" dirty="0"/>
              <a:t>CSS</a:t>
            </a:r>
            <a:r>
              <a:rPr lang="ja-JP" altLang="en-US" dirty="0"/>
              <a:t>下記サイトのフローを使ってください。</a:t>
            </a:r>
          </a:p>
          <a:p>
            <a:pPr algn="l"/>
            <a:r>
              <a:rPr lang="ja-JP" altLang="en-US" dirty="0"/>
              <a:t>https://find-a.jp/seotimes/11-flow-designs/</a:t>
            </a:r>
          </a:p>
          <a:p>
            <a:pPr algn="l"/>
            <a:r>
              <a:rPr lang="ja-JP" altLang="en-US" dirty="0"/>
              <a:t>フローデザイン08</a:t>
            </a:r>
          </a:p>
          <a:p>
            <a:pPr algn="l"/>
            <a:r>
              <a:rPr lang="ja-JP" altLang="en-US" dirty="0"/>
              <a:t>色は#00AFC8</a:t>
            </a:r>
          </a:p>
          <a:p>
            <a:pPr algn="l"/>
            <a:endParaRPr lang="ja-JP" altLang="en-US" dirty="0"/>
          </a:p>
          <a:p>
            <a:pPr algn="l"/>
            <a:r>
              <a:rPr lang="ja-JP" altLang="en-US" dirty="0"/>
              <a:t>文章はこちらを使って作成ください。</a:t>
            </a:r>
          </a:p>
          <a:p>
            <a:pPr algn="l"/>
            <a:r>
              <a:rPr lang="ja-JP" altLang="en-US" dirty="0"/>
              <a:t>https://www.xn--dckn0c3a4e6a4gwc5h3626dtmxc.jp/applyinfo/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0F6AD3B-9E7A-6A57-5CF8-992C53F72FD4}"/>
              </a:ext>
            </a:extLst>
          </p:cNvPr>
          <p:cNvSpPr txBox="1"/>
          <p:nvPr/>
        </p:nvSpPr>
        <p:spPr>
          <a:xfrm>
            <a:off x="3632200" y="-13335"/>
            <a:ext cx="446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http://127.0.0.1:5500/tokyo0113/applyinfo/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プレースホルダ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120" y="671830"/>
            <a:ext cx="8775700" cy="5812155"/>
          </a:xfrm>
          <a:prstGeom prst="rect">
            <a:avLst/>
          </a:prstGeom>
        </p:spPr>
      </p:pic>
      <p:sp>
        <p:nvSpPr>
          <p:cNvPr id="2" name="テキストボックス 1"/>
          <p:cNvSpPr txBox="1"/>
          <p:nvPr/>
        </p:nvSpPr>
        <p:spPr>
          <a:xfrm>
            <a:off x="142240" y="350520"/>
            <a:ext cx="54698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ご本人確認について</a:t>
            </a:r>
          </a:p>
          <a:p>
            <a:endParaRPr lang="ja-JP" altLang="en-US"/>
          </a:p>
          <a:p>
            <a:r>
              <a:rPr lang="ja-JP" altLang="en-US"/>
              <a:t>下記原稿を</a:t>
            </a:r>
          </a:p>
          <a:p>
            <a:r>
              <a:rPr lang="ja-JP" altLang="en-US"/>
              <a:t>スクエア東京のスタイルで</a:t>
            </a:r>
          </a:p>
          <a:p>
            <a:r>
              <a:rPr lang="ja-JP" altLang="en-US"/>
              <a:t>作成ください。</a:t>
            </a:r>
          </a:p>
          <a:p>
            <a:endParaRPr lang="ja-JP" altLang="en-US"/>
          </a:p>
          <a:p>
            <a:r>
              <a:rPr lang="ja-JP" altLang="en-US"/>
              <a:t>https://www.xn--dckn0c3a4e6a4gwc5hp749bmoua.jp/about-application/person.html</a:t>
            </a:r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r>
              <a:rPr lang="ja-JP" altLang="en-US"/>
              <a:t>テキストは後日一部修正あり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CE813F-7091-D71D-47D3-04A0990B6964}"/>
              </a:ext>
            </a:extLst>
          </p:cNvPr>
          <p:cNvSpPr txBox="1"/>
          <p:nvPr/>
        </p:nvSpPr>
        <p:spPr>
          <a:xfrm>
            <a:off x="3632200" y="-13335"/>
            <a:ext cx="479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http://127.0.0.1:5500/tokyo0113/confirmation/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ボックス 2"/>
          <p:cNvSpPr txBox="1"/>
          <p:nvPr/>
        </p:nvSpPr>
        <p:spPr>
          <a:xfrm>
            <a:off x="358775" y="240030"/>
            <a:ext cx="8607425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dirty="0"/>
              <a:t>契約書について</a:t>
            </a:r>
          </a:p>
          <a:p>
            <a:pPr algn="l"/>
            <a:endParaRPr lang="ja-JP" altLang="en-US" dirty="0"/>
          </a:p>
          <a:p>
            <a:pPr algn="l"/>
            <a:endParaRPr lang="ja-JP" altLang="en-US" dirty="0"/>
          </a:p>
          <a:p>
            <a:pPr algn="l"/>
            <a:r>
              <a:rPr lang="ja-JP" altLang="en-US" dirty="0">
                <a:sym typeface="+mn-ea"/>
              </a:rPr>
              <a:t>下記原稿を</a:t>
            </a:r>
            <a:endParaRPr lang="ja-JP" altLang="en-US" dirty="0"/>
          </a:p>
          <a:p>
            <a:pPr algn="l"/>
            <a:r>
              <a:rPr lang="ja-JP" altLang="en-US" dirty="0">
                <a:sym typeface="+mn-ea"/>
              </a:rPr>
              <a:t>スクエア東京のスタイルで</a:t>
            </a:r>
            <a:endParaRPr lang="ja-JP" altLang="en-US" dirty="0"/>
          </a:p>
          <a:p>
            <a:pPr algn="l"/>
            <a:r>
              <a:rPr lang="ja-JP" altLang="en-US" dirty="0">
                <a:sym typeface="+mn-ea"/>
              </a:rPr>
              <a:t>作成ください。</a:t>
            </a:r>
            <a:endParaRPr lang="ja-JP" altLang="en-US" dirty="0"/>
          </a:p>
          <a:p>
            <a:pPr algn="l"/>
            <a:endParaRPr lang="ja-JP" altLang="en-US" dirty="0"/>
          </a:p>
          <a:p>
            <a:pPr algn="l"/>
            <a:r>
              <a:rPr lang="ja-JP" altLang="en-US" dirty="0">
                <a:sym typeface="+mn-ea"/>
              </a:rPr>
              <a:t>https://www.xn--dckn0c3a4e6a4gwc5hp749bmoua.jp/about-application/billofreceipt.html</a:t>
            </a:r>
          </a:p>
          <a:p>
            <a:pPr algn="l"/>
            <a:endParaRPr lang="ja-JP" altLang="en-US" dirty="0"/>
          </a:p>
          <a:p>
            <a:pPr algn="l"/>
            <a:endParaRPr lang="ja-JP" altLang="en-US" dirty="0"/>
          </a:p>
          <a:p>
            <a:pPr algn="l"/>
            <a:r>
              <a:rPr lang="ja-JP" altLang="en-US" dirty="0">
                <a:sym typeface="+mn-ea"/>
              </a:rPr>
              <a:t>テキストは後日一部修正あり</a:t>
            </a:r>
            <a:endParaRPr lang="ja-JP" altLang="en-US" dirty="0"/>
          </a:p>
          <a:p>
            <a:pPr algn="l"/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437C41D-69A8-425E-2379-2B42380CB50B}"/>
              </a:ext>
            </a:extLst>
          </p:cNvPr>
          <p:cNvSpPr txBox="1"/>
          <p:nvPr/>
        </p:nvSpPr>
        <p:spPr>
          <a:xfrm>
            <a:off x="3632200" y="-13335"/>
            <a:ext cx="720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http://127.0.0.1:5500/tokyo0113/confirmation/articleofagreement.html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ボックス 4"/>
          <p:cNvSpPr txBox="1"/>
          <p:nvPr/>
        </p:nvSpPr>
        <p:spPr>
          <a:xfrm>
            <a:off x="151130" y="22923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/>
              <a:t>郵便物転送</a:t>
            </a:r>
          </a:p>
        </p:txBody>
      </p:sp>
      <p:sp>
        <p:nvSpPr>
          <p:cNvPr id="6" name="テキストボックス 5"/>
          <p:cNvSpPr txBox="1"/>
          <p:nvPr/>
        </p:nvSpPr>
        <p:spPr>
          <a:xfrm>
            <a:off x="763270" y="1115060"/>
            <a:ext cx="570992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/>
              <a:t>https://www.xn--dckn0c3a4e6a4gwc5h8074dmcrb.jp/post/</a:t>
            </a:r>
          </a:p>
          <a:p>
            <a:pPr algn="l"/>
            <a:r>
              <a:rPr lang="ja-JP" altLang="en-US"/>
              <a:t>こちらをベースにスクエアのスタイルで作成ください。</a:t>
            </a:r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>
                <a:sym typeface="+mn-ea"/>
              </a:rPr>
              <a:t>テキストは後日一部修正あり</a:t>
            </a:r>
            <a:endParaRPr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446DED-D692-37D7-30DD-C81DA61D59C6}"/>
              </a:ext>
            </a:extLst>
          </p:cNvPr>
          <p:cNvSpPr txBox="1"/>
          <p:nvPr/>
        </p:nvSpPr>
        <p:spPr>
          <a:xfrm>
            <a:off x="3632200" y="-13335"/>
            <a:ext cx="654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http://127.0.0.1:5500/tokyo0113/virtualoffice-price/forward.html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898</Words>
  <Application>Microsoft Office PowerPoint</Application>
  <PresentationFormat>ワイド画面</PresentationFormat>
  <Paragraphs>174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81807</dc:creator>
  <cp:lastModifiedBy>hiroki shimomura</cp:lastModifiedBy>
  <cp:revision>26</cp:revision>
  <dcterms:created xsi:type="dcterms:W3CDTF">2024-01-20T01:30:30Z</dcterms:created>
  <dcterms:modified xsi:type="dcterms:W3CDTF">2024-01-24T03:39:03Z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1041-10.8.2.6709</vt:lpwstr>
  </property>
</Properties>
</file>