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1" r:id="rId4"/>
    <p:sldId id="262" r:id="rId5"/>
    <p:sldId id="265" r:id="rId6"/>
    <p:sldId id="263" r:id="rId7"/>
    <p:sldId id="256" r:id="rId8"/>
    <p:sldId id="257" r:id="rId9"/>
    <p:sldId id="258" r:id="rId10"/>
    <p:sldId id="259" r:id="rId11"/>
    <p:sldId id="260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テキストボックス 2"/>
          <p:cNvSpPr txBox="1"/>
          <p:nvPr/>
        </p:nvSpPr>
        <p:spPr>
          <a:xfrm>
            <a:off x="2753360" y="2450465"/>
            <a:ext cx="668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en-US" sz="6000"/>
              <a:t>作業概要</a:t>
            </a:r>
            <a:endParaRPr lang="ja-JP" altLang="en-US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テキストボックス 3"/>
          <p:cNvSpPr txBox="1"/>
          <p:nvPr/>
        </p:nvSpPr>
        <p:spPr>
          <a:xfrm>
            <a:off x="275590" y="142875"/>
            <a:ext cx="464947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sitemap.html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デザインレイアウトはこちらを参考に願います。</a:t>
            </a:r>
            <a:endParaRPr lang="ja-JP" altLang="en-US"/>
          </a:p>
          <a:p>
            <a:pPr algn="l"/>
            <a:r>
              <a:rPr lang="ja-JP" altLang="en-US"/>
              <a:t>https://corporate.kakaku.com/sitemap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配置は後日お送りしますので、</a:t>
            </a:r>
            <a:endParaRPr lang="ja-JP" altLang="en-US"/>
          </a:p>
          <a:p>
            <a:pPr algn="l"/>
            <a:r>
              <a:rPr lang="ja-JP" altLang="en-US"/>
              <a:t>ベースのみ準備願います。</a:t>
            </a:r>
            <a:endParaRPr lang="ja-JP" altLang="en-US"/>
          </a:p>
        </p:txBody>
      </p:sp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0" y="969645"/>
            <a:ext cx="7275195" cy="4918710"/>
          </a:xfrm>
          <a:prstGeom prst="rect">
            <a:avLst/>
          </a:prstGeom>
        </p:spPr>
      </p:pic>
      <p:sp>
        <p:nvSpPr>
          <p:cNvPr id="3" name="四角形 2"/>
          <p:cNvSpPr/>
          <p:nvPr/>
        </p:nvSpPr>
        <p:spPr>
          <a:xfrm>
            <a:off x="5467985" y="2694305"/>
            <a:ext cx="3194050" cy="19380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コンテンツプレースホルダ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714625" y="409575"/>
            <a:ext cx="8925560" cy="5812155"/>
          </a:xfrm>
          <a:prstGeom prst="rect">
            <a:avLst/>
          </a:prstGeom>
        </p:spPr>
      </p:pic>
      <p:sp>
        <p:nvSpPr>
          <p:cNvPr id="5" name="四角形 4"/>
          <p:cNvSpPr/>
          <p:nvPr/>
        </p:nvSpPr>
        <p:spPr>
          <a:xfrm>
            <a:off x="3378835" y="3610610"/>
            <a:ext cx="5101590" cy="28162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1478915" y="2352040"/>
            <a:ext cx="2098675" cy="408305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215265" y="2031365"/>
            <a:ext cx="1407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ページにより</a:t>
            </a:r>
            <a:endParaRPr lang="ja-JP" altLang="en-US"/>
          </a:p>
          <a:p>
            <a:r>
              <a:rPr lang="ja-JP" altLang="en-US"/>
              <a:t>変更</a:t>
            </a:r>
            <a:endParaRPr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1501140" y="2031365"/>
            <a:ext cx="2396490" cy="264795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1435100" y="1263650"/>
            <a:ext cx="1761490" cy="1054735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1435100" y="574040"/>
            <a:ext cx="1656080" cy="172212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622425" y="4737100"/>
            <a:ext cx="1667510" cy="0"/>
          </a:xfrm>
          <a:prstGeom prst="line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ボックス 11"/>
          <p:cNvSpPr txBox="1"/>
          <p:nvPr/>
        </p:nvSpPr>
        <p:spPr>
          <a:xfrm>
            <a:off x="264795" y="44145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此方を作成していきます。</a:t>
            </a:r>
            <a:endParaRPr lang="ja-JP" altLang="en-US"/>
          </a:p>
        </p:txBody>
      </p:sp>
      <p:sp>
        <p:nvSpPr>
          <p:cNvPr id="13" name="テキストボックス 12"/>
          <p:cNvSpPr txBox="1"/>
          <p:nvPr/>
        </p:nvSpPr>
        <p:spPr>
          <a:xfrm>
            <a:off x="215265" y="205740"/>
            <a:ext cx="1495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作成について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コンテンツプレースホルダ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5013325" y="910590"/>
            <a:ext cx="7061835" cy="4774565"/>
          </a:xfrm>
          <a:prstGeom prst="rect">
            <a:avLst/>
          </a:prstGeom>
        </p:spPr>
      </p:pic>
      <p:sp>
        <p:nvSpPr>
          <p:cNvPr id="13" name="テキストボックス 12"/>
          <p:cNvSpPr txBox="1"/>
          <p:nvPr/>
        </p:nvSpPr>
        <p:spPr>
          <a:xfrm>
            <a:off x="215265" y="205740"/>
            <a:ext cx="47974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en-US"/>
              <a:t>中見出しと小見出し</a:t>
            </a:r>
            <a:r>
              <a:rPr lang="ja-JP" altLang="en-US"/>
              <a:t>について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各ページに設置してください。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デザインは</a:t>
            </a:r>
            <a:r>
              <a:rPr lang="ja-JP" altLang="en-US"/>
              <a:t>下記サイトを参照にしてください。</a:t>
            </a:r>
            <a:endParaRPr lang="ja-JP" altLang="en-US"/>
          </a:p>
          <a:p>
            <a:pPr algn="l"/>
            <a:r>
              <a:rPr lang="ja-JP" altLang="en-US"/>
              <a:t>https://group.kadokawa.co.jp/business/video.html</a:t>
            </a:r>
            <a:endParaRPr lang="ja-JP" altLang="en-US"/>
          </a:p>
        </p:txBody>
      </p:sp>
      <p:sp>
        <p:nvSpPr>
          <p:cNvPr id="4" name="四角形 3"/>
          <p:cNvSpPr/>
          <p:nvPr/>
        </p:nvSpPr>
        <p:spPr>
          <a:xfrm>
            <a:off x="5479415" y="2122805"/>
            <a:ext cx="6017260" cy="6953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3350260" y="2581910"/>
            <a:ext cx="203898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ボックス 5"/>
          <p:cNvSpPr txBox="1"/>
          <p:nvPr/>
        </p:nvSpPr>
        <p:spPr>
          <a:xfrm>
            <a:off x="1859915" y="2335530"/>
            <a:ext cx="18522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中見出し</a:t>
            </a:r>
            <a:endParaRPr lang="ja-JP" altLang="en-US"/>
          </a:p>
          <a:p>
            <a:pPr algn="l"/>
            <a:r>
              <a:rPr lang="ja-JP" altLang="en-US"/>
              <a:t>文字色　#01606D</a:t>
            </a:r>
            <a:endParaRPr lang="ja-JP" altLang="en-US"/>
          </a:p>
          <a:p>
            <a:pPr algn="l"/>
            <a:r>
              <a:rPr lang="ja-JP" altLang="en-US">
                <a:sym typeface="+mn-ea"/>
              </a:rPr>
              <a:t>罫線　</a:t>
            </a:r>
            <a:r>
              <a:rPr lang="ja-JP" altLang="en-US"/>
              <a:t>#B2CFD3</a:t>
            </a:r>
            <a:endParaRPr lang="ja-JP" altLang="en-US"/>
          </a:p>
        </p:txBody>
      </p:sp>
      <p:sp>
        <p:nvSpPr>
          <p:cNvPr id="7" name="四角形 6"/>
          <p:cNvSpPr/>
          <p:nvPr/>
        </p:nvSpPr>
        <p:spPr>
          <a:xfrm>
            <a:off x="5479415" y="3693160"/>
            <a:ext cx="6017260" cy="5816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3350260" y="4046220"/>
            <a:ext cx="203898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ボックス 8"/>
          <p:cNvSpPr txBox="1"/>
          <p:nvPr/>
        </p:nvSpPr>
        <p:spPr>
          <a:xfrm>
            <a:off x="1859915" y="3799840"/>
            <a:ext cx="2195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小</a:t>
            </a:r>
            <a:r>
              <a:rPr lang="ja-JP" altLang="en-US"/>
              <a:t>見出し</a:t>
            </a:r>
            <a:endParaRPr lang="ja-JP" altLang="en-US"/>
          </a:p>
          <a:p>
            <a:pPr algn="l"/>
            <a:r>
              <a:rPr lang="ja-JP" altLang="en-US">
                <a:sym typeface="+mn-ea"/>
              </a:rPr>
              <a:t>文字色・線　#01606D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テキストボックス 2"/>
          <p:cNvSpPr txBox="1"/>
          <p:nvPr/>
        </p:nvSpPr>
        <p:spPr>
          <a:xfrm>
            <a:off x="447675" y="363220"/>
            <a:ext cx="857504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その他</a:t>
            </a: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r>
              <a:rPr lang="ja-JP" altLang="en-US"/>
              <a:t>・文字について</a:t>
            </a:r>
            <a:endParaRPr lang="ja-JP" altLang="en-US"/>
          </a:p>
          <a:p>
            <a:r>
              <a:rPr lang="ja-JP" altLang="en-US"/>
              <a:t>現在、</a:t>
            </a:r>
            <a:r>
              <a:rPr lang="en-US" altLang="ja-JP"/>
              <a:t>notosunsJP</a:t>
            </a:r>
            <a:r>
              <a:rPr lang="ja-JP" altLang="en-US"/>
              <a:t>になっているかと思いますが、以下の他社レイアウトを参考する場合も、すべて</a:t>
            </a:r>
            <a:r>
              <a:rPr lang="en-US" altLang="ja-JP"/>
              <a:t>notosunsJP</a:t>
            </a:r>
            <a:r>
              <a:rPr lang="ja-JP" altLang="en-US"/>
              <a:t>で統一ください。</a:t>
            </a: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r>
              <a:rPr lang="ja-JP" altLang="en-US"/>
              <a:t>本文文字サイズ　１６</a:t>
            </a:r>
            <a:r>
              <a:rPr lang="en-US" altLang="ja-JP"/>
              <a:t>PX</a:t>
            </a:r>
            <a:r>
              <a:rPr lang="ja-JP" altLang="en-US"/>
              <a:t>になってます。</a:t>
            </a:r>
            <a:endParaRPr lang="ja-JP" altLang="en-US"/>
          </a:p>
          <a:p>
            <a:r>
              <a:rPr lang="ja-JP" altLang="en-US"/>
              <a:t>注記などの</a:t>
            </a:r>
            <a:r>
              <a:rPr lang="ja-JP" altLang="en-US"/>
              <a:t>キャプションは１４</a:t>
            </a:r>
            <a:r>
              <a:rPr lang="en-US" altLang="ja-JP"/>
              <a:t>PX</a:t>
            </a:r>
            <a:r>
              <a:rPr lang="ja-JP" altLang="en-US"/>
              <a:t>でお願いします。</a:t>
            </a: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r>
              <a:rPr lang="ja-JP" altLang="en-US"/>
              <a:t>本文の</a:t>
            </a:r>
            <a:r>
              <a:rPr lang="ja-JP" altLang="en-US"/>
              <a:t>行間を今より１１０％ぐらいゆったりしてください。</a:t>
            </a:r>
            <a:endParaRPr lang="ja-JP" altLang="en-US"/>
          </a:p>
          <a:p>
            <a:r>
              <a:rPr lang="ja-JP" altLang="en-US"/>
              <a:t>また、見出し、中見出し、キャンプションなど</a:t>
            </a:r>
            <a:endParaRPr lang="ja-JP" altLang="en-US"/>
          </a:p>
          <a:p>
            <a:r>
              <a:rPr lang="ja-JP" altLang="en-US"/>
              <a:t>テキスト部分の行間はすべて本文の行間に設定ください。</a:t>
            </a: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r>
              <a:rPr lang="ja-JP" altLang="en-US"/>
              <a:t>トップページへのリンクはすべて</a:t>
            </a:r>
            <a:endParaRPr lang="ja-JP" altLang="en-US"/>
          </a:p>
          <a:p>
            <a:r>
              <a:rPr lang="en-US" altLang="ja-JP"/>
              <a:t>../</a:t>
            </a:r>
            <a:r>
              <a:rPr lang="ja-JP" altLang="en-US"/>
              <a:t>　のみとなります。</a:t>
            </a:r>
            <a:r>
              <a:rPr lang="en-US" altLang="ja-JP"/>
              <a:t>index.html</a:t>
            </a:r>
            <a:r>
              <a:rPr lang="ja-JP" altLang="en-US"/>
              <a:t>は省いてください。</a:t>
            </a:r>
            <a:endParaRPr lang="ja-JP" altLang="en-US"/>
          </a:p>
          <a:p>
            <a:r>
              <a:rPr lang="en-US" altLang="ja-JP"/>
              <a:t>※</a:t>
            </a:r>
            <a:r>
              <a:rPr lang="ja-JP" altLang="en-US"/>
              <a:t>サイトマップのみ第一階層なので</a:t>
            </a:r>
            <a:r>
              <a:rPr lang="en-US" altLang="ja-JP"/>
              <a:t>index.html</a:t>
            </a:r>
            <a:r>
              <a:rPr lang="ja-JP" altLang="en-US"/>
              <a:t>となります。</a:t>
            </a:r>
            <a:endParaRPr lang="ja-JP" altLang="en-US"/>
          </a:p>
        </p:txBody>
      </p:sp>
      <p:pic>
        <p:nvPicPr>
          <p:cNvPr id="4" name="コンテンツプレースホルダ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6117590" y="3054350"/>
            <a:ext cx="5182235" cy="3503930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>
            <a:off x="3708400" y="4845685"/>
            <a:ext cx="2409190" cy="52641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テキストボックス 2"/>
          <p:cNvSpPr txBox="1"/>
          <p:nvPr/>
        </p:nvSpPr>
        <p:spPr>
          <a:xfrm>
            <a:off x="2753360" y="2428240"/>
            <a:ext cx="668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en-US" sz="6000"/>
              <a:t>各ページ指示書</a:t>
            </a:r>
            <a:endParaRPr lang="ja-JP" altLang="en-US"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テキストボックス 3"/>
          <p:cNvSpPr txBox="1"/>
          <p:nvPr/>
        </p:nvSpPr>
        <p:spPr>
          <a:xfrm>
            <a:off x="275590" y="142875"/>
            <a:ext cx="1442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/corporation/</a:t>
            </a:r>
            <a:endParaRPr lang="ja-JP" altLang="en-US"/>
          </a:p>
        </p:txBody>
      </p:sp>
      <p:pic>
        <p:nvPicPr>
          <p:cNvPr id="5" name="図形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215" y="1273175"/>
            <a:ext cx="7722235" cy="502856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275590" y="795020"/>
            <a:ext cx="38576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en-US"/>
              <a:t>デザインレイアウト参考</a:t>
            </a:r>
            <a:endParaRPr lang="ja-JP" altLang="en-US"/>
          </a:p>
          <a:p>
            <a:pPr algn="l"/>
            <a:r>
              <a:rPr lang="ja-JP" altLang="en-US"/>
              <a:t>https://group.kadokawa.co.jp/company/outline.html</a:t>
            </a:r>
            <a:endParaRPr lang="ja-JP" altLang="en-US"/>
          </a:p>
          <a:p>
            <a:pPr algn="l"/>
            <a:r>
              <a:rPr lang="ja-JP" altLang="en-US"/>
              <a:t>こちらと同じものを作成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内容は現状のものを</a:t>
            </a:r>
            <a:endParaRPr lang="ja-JP" altLang="en-US"/>
          </a:p>
          <a:p>
            <a:pPr algn="l"/>
            <a:r>
              <a:rPr lang="ja-JP" altLang="en-US"/>
              <a:t>いれてください。</a:t>
            </a:r>
            <a:endParaRPr lang="ja-JP" altLang="en-US"/>
          </a:p>
          <a:p>
            <a:pPr algn="l"/>
            <a:r>
              <a:rPr lang="ja-JP" altLang="en-US"/>
              <a:t>https://www.xn--dckn0c3a4e6a4gwc5h3626dtmxc.jp/corporation/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左セルは２００</a:t>
            </a:r>
            <a:r>
              <a:rPr lang="en-US" altLang="ja-JP"/>
              <a:t>PX</a:t>
            </a:r>
            <a:endParaRPr lang="en-US" altLang="ja-JP"/>
          </a:p>
        </p:txBody>
      </p:sp>
      <p:sp>
        <p:nvSpPr>
          <p:cNvPr id="7" name="四角形 6"/>
          <p:cNvSpPr/>
          <p:nvPr/>
        </p:nvSpPr>
        <p:spPr>
          <a:xfrm>
            <a:off x="4670425" y="3113405"/>
            <a:ext cx="6383020" cy="20986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2061210" y="4027805"/>
            <a:ext cx="2795905" cy="46609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ボックス 8"/>
          <p:cNvSpPr txBox="1"/>
          <p:nvPr/>
        </p:nvSpPr>
        <p:spPr>
          <a:xfrm>
            <a:off x="9569450" y="142875"/>
            <a:ext cx="2364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>
                <a:solidFill>
                  <a:srgbClr val="FF0000"/>
                </a:solidFill>
              </a:rPr>
              <a:t>最終文字修正あります</a:t>
            </a:r>
            <a:endParaRPr lang="ja-JP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テキストボックス 3"/>
          <p:cNvSpPr txBox="1"/>
          <p:nvPr/>
        </p:nvSpPr>
        <p:spPr>
          <a:xfrm>
            <a:off x="275590" y="142875"/>
            <a:ext cx="330517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/expression/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前のページの会社概要を作成後</a:t>
            </a:r>
            <a:endParaRPr lang="ja-JP" altLang="en-US"/>
          </a:p>
          <a:p>
            <a:pPr algn="l"/>
            <a:r>
              <a:rPr lang="ja-JP" altLang="en-US"/>
              <a:t>そのレイアウトを使って、現状の</a:t>
            </a:r>
            <a:endParaRPr lang="ja-JP" altLang="en-US"/>
          </a:p>
          <a:p>
            <a:pPr algn="l"/>
            <a:r>
              <a:rPr lang="ja-JP" altLang="en-US"/>
              <a:t>内容を反映してください</a:t>
            </a:r>
            <a:endParaRPr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9569450" y="142875"/>
            <a:ext cx="2364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>
                <a:solidFill>
                  <a:srgbClr val="FF0000"/>
                </a:solidFill>
              </a:rPr>
              <a:t>最終文字修正あります</a:t>
            </a:r>
            <a:endParaRPr lang="ja-JP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テキストボックス 3"/>
          <p:cNvSpPr txBox="1"/>
          <p:nvPr/>
        </p:nvSpPr>
        <p:spPr>
          <a:xfrm>
            <a:off x="275590" y="142875"/>
            <a:ext cx="45700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en-US"/>
              <a:t>/privacy/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デザイン参考</a:t>
            </a:r>
            <a:endParaRPr lang="ja-JP" altLang="en-US"/>
          </a:p>
          <a:p>
            <a:pPr algn="l"/>
            <a:r>
              <a:rPr lang="ja-JP" altLang="en-US"/>
              <a:t>https://www.sojitz.com/jp/privacy/policy.php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テキストは下記を使用してください。</a:t>
            </a:r>
            <a:endParaRPr lang="ja-JP" altLang="en-US"/>
          </a:p>
          <a:p>
            <a:pPr algn="l"/>
            <a:r>
              <a:rPr lang="ja-JP" altLang="en-US"/>
              <a:t>https://www.xn--dckn0c3a4e6a4gwc5hp749bmoua.jp/policy/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文中のサテライトは、株式会社ループス　に</a:t>
            </a:r>
            <a:endParaRPr lang="ja-JP" altLang="en-US"/>
          </a:p>
        </p:txBody>
      </p:sp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6985" y="1277620"/>
            <a:ext cx="6859270" cy="4637405"/>
          </a:xfrm>
          <a:prstGeom prst="rect">
            <a:avLst/>
          </a:prstGeom>
        </p:spPr>
      </p:pic>
      <p:sp>
        <p:nvSpPr>
          <p:cNvPr id="3" name="四角形 2"/>
          <p:cNvSpPr/>
          <p:nvPr/>
        </p:nvSpPr>
        <p:spPr>
          <a:xfrm>
            <a:off x="7372985" y="2884805"/>
            <a:ext cx="3350260" cy="21412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4526280" y="3456305"/>
            <a:ext cx="2936240" cy="11239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ボックス 5"/>
          <p:cNvSpPr txBox="1"/>
          <p:nvPr/>
        </p:nvSpPr>
        <p:spPr>
          <a:xfrm>
            <a:off x="3831590" y="3265805"/>
            <a:ext cx="2042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>
                <a:sym typeface="+mn-ea"/>
              </a:rPr>
              <a:t>アイキャッチの矩形</a:t>
            </a:r>
            <a:endParaRPr lang="ja-JP" altLang="en-US">
              <a:sym typeface="+mn-ea"/>
            </a:endParaRPr>
          </a:p>
          <a:p>
            <a:pPr algn="l"/>
            <a:r>
              <a:rPr lang="ja-JP" altLang="en-US">
                <a:sym typeface="+mn-ea"/>
              </a:rPr>
              <a:t>#01606D</a:t>
            </a:r>
            <a:endParaRPr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テキストボックス 3"/>
          <p:cNvSpPr txBox="1"/>
          <p:nvPr/>
        </p:nvSpPr>
        <p:spPr>
          <a:xfrm>
            <a:off x="275590" y="142875"/>
            <a:ext cx="594106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/answer/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デザインレイアウト参考</a:t>
            </a:r>
            <a:endParaRPr lang="ja-JP" altLang="en-US"/>
          </a:p>
          <a:p>
            <a:pPr algn="l"/>
            <a:r>
              <a:rPr lang="ja-JP" altLang="en-US"/>
              <a:t>https://www.dynac.co.jp/contact/faq/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一旦</a:t>
            </a:r>
            <a:endParaRPr lang="ja-JP" altLang="en-US"/>
          </a:p>
          <a:p>
            <a:pPr algn="l"/>
            <a:r>
              <a:rPr lang="ja-JP" altLang="en-US"/>
              <a:t>https://www.xn--dckn0c3a4e6a4gwc5h3626dtmxc.jp/answer/</a:t>
            </a:r>
            <a:endParaRPr lang="ja-JP" altLang="en-US"/>
          </a:p>
          <a:p>
            <a:pPr algn="l"/>
            <a:r>
              <a:rPr lang="ja-JP" altLang="en-US"/>
              <a:t>全般について</a:t>
            </a:r>
            <a:endParaRPr lang="ja-JP" altLang="en-US"/>
          </a:p>
          <a:p>
            <a:pPr algn="l"/>
            <a:r>
              <a:rPr lang="ja-JP" altLang="en-US"/>
              <a:t>３設問をいれてください。</a:t>
            </a:r>
            <a:endParaRPr lang="ja-JP" altLang="en-US"/>
          </a:p>
        </p:txBody>
      </p:sp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785" y="1166495"/>
            <a:ext cx="7278370" cy="4920615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>
            <a:off x="2666365" y="3288665"/>
            <a:ext cx="2936240" cy="11239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ボックス 5"/>
          <p:cNvSpPr txBox="1"/>
          <p:nvPr/>
        </p:nvSpPr>
        <p:spPr>
          <a:xfrm>
            <a:off x="1971675" y="3098165"/>
            <a:ext cx="14776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>
                <a:sym typeface="+mn-ea"/>
              </a:rPr>
              <a:t>矩形、文字色</a:t>
            </a:r>
            <a:endParaRPr lang="ja-JP" altLang="en-US">
              <a:sym typeface="+mn-ea"/>
            </a:endParaRPr>
          </a:p>
          <a:p>
            <a:pPr algn="l"/>
            <a:r>
              <a:rPr lang="ja-JP" altLang="en-US">
                <a:sym typeface="+mn-ea"/>
              </a:rPr>
              <a:t>#01606D</a:t>
            </a:r>
            <a:endParaRPr lang="ja-JP" altLang="en-US"/>
          </a:p>
        </p:txBody>
      </p:sp>
      <p:sp>
        <p:nvSpPr>
          <p:cNvPr id="3" name="四角形 2"/>
          <p:cNvSpPr/>
          <p:nvPr/>
        </p:nvSpPr>
        <p:spPr>
          <a:xfrm>
            <a:off x="5479415" y="2884805"/>
            <a:ext cx="5008880" cy="1737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9569450" y="142875"/>
            <a:ext cx="2364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>
                <a:solidFill>
                  <a:srgbClr val="FF0000"/>
                </a:solidFill>
              </a:rPr>
              <a:t>最終文字修正あります</a:t>
            </a:r>
            <a:endParaRPr lang="ja-JP" altLang="en-US">
              <a:solidFill>
                <a:srgbClr val="FF0000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2475865" y="4812030"/>
            <a:ext cx="3036570" cy="17907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ボックス 7"/>
          <p:cNvSpPr txBox="1"/>
          <p:nvPr/>
        </p:nvSpPr>
        <p:spPr>
          <a:xfrm>
            <a:off x="503555" y="5002530"/>
            <a:ext cx="583692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ページ下部に</a:t>
            </a:r>
            <a:r>
              <a:rPr lang="en-US" altLang="ja-JP"/>
              <a:t>FAQ</a:t>
            </a:r>
            <a:r>
              <a:rPr lang="ja-JP" altLang="en-US"/>
              <a:t>の分岐ボタンを設置</a:t>
            </a:r>
            <a:endParaRPr lang="ja-JP" altLang="en-US"/>
          </a:p>
          <a:p>
            <a:pPr algn="l"/>
            <a:r>
              <a:rPr lang="ja-JP" altLang="en-US"/>
              <a:t>ページ名、ファイル名はスプシ参照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ボタンデザインは</a:t>
            </a:r>
            <a:endParaRPr lang="ja-JP" altLang="en-US"/>
          </a:p>
          <a:p>
            <a:pPr algn="l"/>
            <a:r>
              <a:rPr lang="ja-JP" altLang="en-US"/>
              <a:t>https://jajaaan.co.jp/css/button/　グラデーション / 影 / 角丸</a:t>
            </a:r>
            <a:endParaRPr lang="ja-JP" altLang="en-US"/>
          </a:p>
          <a:p>
            <a:pPr algn="l"/>
            <a:r>
              <a:rPr lang="ja-JP" altLang="en-US"/>
              <a:t>色はヘッダの他のボタンの紺色で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WPS Presentation</Application>
  <PresentationFormat>宽屏</PresentationFormat>
  <Paragraphs>120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ＭＳ Ｐゴシック</vt:lpstr>
      <vt:lpstr>Wingdings</vt:lpstr>
      <vt:lpstr>Calibri Light</vt:lpstr>
      <vt:lpstr>Calibri</vt:lpstr>
      <vt:lpstr>Microsoft YaHei</vt:lpstr>
      <vt:lpstr>ＭＳ Ｐゴシック</vt:lpstr>
      <vt:lpstr>Arial Unicode MS</vt:lpstr>
      <vt:lpstr>Office 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81807</dc:creator>
  <cp:lastModifiedBy>81807</cp:lastModifiedBy>
  <cp:revision>28</cp:revision>
  <dcterms:created xsi:type="dcterms:W3CDTF">2024-01-18T00:13:52Z</dcterms:created>
  <dcterms:modified xsi:type="dcterms:W3CDTF">2024-01-18T01:05:23Z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1041-10.8.2.6709</vt:lpwstr>
  </property>
</Properties>
</file>