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4" r:id="rId3"/>
    <p:sldId id="265" r:id="rId4"/>
    <p:sldId id="257" r:id="rId5"/>
    <p:sldId id="256" r:id="rId6"/>
    <p:sldId id="258" r:id="rId7"/>
    <p:sldId id="260" r:id="rId8"/>
    <p:sldId id="261" r:id="rId9"/>
    <p:sldId id="262" r:id="rId10"/>
    <p:sldId id="263" r:id="rId11"/>
    <p:sldId id="267" r:id="rId12"/>
    <p:sldId id="268" r:id="rId13"/>
    <p:sldId id="271" r:id="rId14"/>
    <p:sldId id="269" r:id="rId15"/>
    <p:sldId id="270" r:id="rId16"/>
    <p:sldId id="272" r:id="rId17"/>
    <p:sldId id="27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ki shimomura" userId="76e64817f29dc030" providerId="LiveId" clId="{C2FE27A8-0FBA-4B19-ADD4-1BBEF7AFD49D}"/>
    <pc:docChg chg="undo custSel modSld">
      <pc:chgData name="hiroki shimomura" userId="76e64817f29dc030" providerId="LiveId" clId="{C2FE27A8-0FBA-4B19-ADD4-1BBEF7AFD49D}" dt="2024-01-21T11:49:35.782" v="38"/>
      <pc:docMkLst>
        <pc:docMk/>
      </pc:docMkLst>
      <pc:sldChg chg="addSp modSp mod">
        <pc:chgData name="hiroki shimomura" userId="76e64817f29dc030" providerId="LiveId" clId="{C2FE27A8-0FBA-4B19-ADD4-1BBEF7AFD49D}" dt="2024-01-21T11:42:05.925" v="12"/>
        <pc:sldMkLst>
          <pc:docMk/>
          <pc:sldMk cId="0" sldId="256"/>
        </pc:sldMkLst>
        <pc:spChg chg="add mod">
          <ac:chgData name="hiroki shimomura" userId="76e64817f29dc030" providerId="LiveId" clId="{C2FE27A8-0FBA-4B19-ADD4-1BBEF7AFD49D}" dt="2024-01-21T11:42:05.925" v="12"/>
          <ac:spMkLst>
            <pc:docMk/>
            <pc:sldMk cId="0" sldId="256"/>
            <ac:spMk id="2" creationId="{9FBF25C4-0AA5-CABD-0382-78372AF7CEFC}"/>
          </ac:spMkLst>
        </pc:spChg>
      </pc:sldChg>
      <pc:sldChg chg="addSp modSp mod">
        <pc:chgData name="hiroki shimomura" userId="76e64817f29dc030" providerId="LiveId" clId="{C2FE27A8-0FBA-4B19-ADD4-1BBEF7AFD49D}" dt="2024-01-21T11:41:44.882" v="9"/>
        <pc:sldMkLst>
          <pc:docMk/>
          <pc:sldMk cId="0" sldId="257"/>
        </pc:sldMkLst>
        <pc:spChg chg="add mod">
          <ac:chgData name="hiroki shimomura" userId="76e64817f29dc030" providerId="LiveId" clId="{C2FE27A8-0FBA-4B19-ADD4-1BBEF7AFD49D}" dt="2024-01-21T11:41:44.882" v="9"/>
          <ac:spMkLst>
            <pc:docMk/>
            <pc:sldMk cId="0" sldId="257"/>
            <ac:spMk id="6" creationId="{B576F42A-AB90-CEA6-77B5-F49758578C4D}"/>
          </ac:spMkLst>
        </pc:spChg>
      </pc:sldChg>
      <pc:sldChg chg="addSp modSp mod">
        <pc:chgData name="hiroki shimomura" userId="76e64817f29dc030" providerId="LiveId" clId="{C2FE27A8-0FBA-4B19-ADD4-1BBEF7AFD49D}" dt="2024-01-21T11:42:21.919" v="14"/>
        <pc:sldMkLst>
          <pc:docMk/>
          <pc:sldMk cId="0" sldId="258"/>
        </pc:sldMkLst>
        <pc:spChg chg="add mod">
          <ac:chgData name="hiroki shimomura" userId="76e64817f29dc030" providerId="LiveId" clId="{C2FE27A8-0FBA-4B19-ADD4-1BBEF7AFD49D}" dt="2024-01-21T11:42:21.919" v="14"/>
          <ac:spMkLst>
            <pc:docMk/>
            <pc:sldMk cId="0" sldId="258"/>
            <ac:spMk id="2" creationId="{E0F6AD3B-9E7A-6A57-5CF8-992C53F72FD4}"/>
          </ac:spMkLst>
        </pc:spChg>
      </pc:sldChg>
      <pc:sldChg chg="addSp modSp mod">
        <pc:chgData name="hiroki shimomura" userId="76e64817f29dc030" providerId="LiveId" clId="{C2FE27A8-0FBA-4B19-ADD4-1BBEF7AFD49D}" dt="2024-01-21T11:39:37.986" v="2" actId="1076"/>
        <pc:sldMkLst>
          <pc:docMk/>
          <pc:sldMk cId="0" sldId="259"/>
        </pc:sldMkLst>
        <pc:spChg chg="add mod">
          <ac:chgData name="hiroki shimomura" userId="76e64817f29dc030" providerId="LiveId" clId="{C2FE27A8-0FBA-4B19-ADD4-1BBEF7AFD49D}" dt="2024-01-21T11:39:37.986" v="2" actId="1076"/>
          <ac:spMkLst>
            <pc:docMk/>
            <pc:sldMk cId="0" sldId="259"/>
            <ac:spMk id="3" creationId="{90C55E93-5803-10F0-0266-1E3B68B1A0BE}"/>
          </ac:spMkLst>
        </pc:spChg>
      </pc:sldChg>
      <pc:sldChg chg="addSp modSp mod">
        <pc:chgData name="hiroki shimomura" userId="76e64817f29dc030" providerId="LiveId" clId="{C2FE27A8-0FBA-4B19-ADD4-1BBEF7AFD49D}" dt="2024-01-21T11:42:51.591" v="16"/>
        <pc:sldMkLst>
          <pc:docMk/>
          <pc:sldMk cId="0" sldId="260"/>
        </pc:sldMkLst>
        <pc:spChg chg="add mod">
          <ac:chgData name="hiroki shimomura" userId="76e64817f29dc030" providerId="LiveId" clId="{C2FE27A8-0FBA-4B19-ADD4-1BBEF7AFD49D}" dt="2024-01-21T11:42:51.591" v="16"/>
          <ac:spMkLst>
            <pc:docMk/>
            <pc:sldMk cId="0" sldId="260"/>
            <ac:spMk id="3" creationId="{4ACE813F-7091-D71D-47D3-04A0990B6964}"/>
          </ac:spMkLst>
        </pc:spChg>
      </pc:sldChg>
      <pc:sldChg chg="addSp modSp mod">
        <pc:chgData name="hiroki shimomura" userId="76e64817f29dc030" providerId="LiveId" clId="{C2FE27A8-0FBA-4B19-ADD4-1BBEF7AFD49D}" dt="2024-01-21T11:43:11.620" v="18"/>
        <pc:sldMkLst>
          <pc:docMk/>
          <pc:sldMk cId="0" sldId="261"/>
        </pc:sldMkLst>
        <pc:spChg chg="add mod">
          <ac:chgData name="hiroki shimomura" userId="76e64817f29dc030" providerId="LiveId" clId="{C2FE27A8-0FBA-4B19-ADD4-1BBEF7AFD49D}" dt="2024-01-21T11:43:11.620" v="18"/>
          <ac:spMkLst>
            <pc:docMk/>
            <pc:sldMk cId="0" sldId="261"/>
            <ac:spMk id="2" creationId="{E437C41D-69A8-425E-2379-2B42380CB50B}"/>
          </ac:spMkLst>
        </pc:spChg>
      </pc:sldChg>
      <pc:sldChg chg="addSp modSp mod">
        <pc:chgData name="hiroki shimomura" userId="76e64817f29dc030" providerId="LiveId" clId="{C2FE27A8-0FBA-4B19-ADD4-1BBEF7AFD49D}" dt="2024-01-21T11:43:41.685" v="20"/>
        <pc:sldMkLst>
          <pc:docMk/>
          <pc:sldMk cId="0" sldId="262"/>
        </pc:sldMkLst>
        <pc:spChg chg="add mod">
          <ac:chgData name="hiroki shimomura" userId="76e64817f29dc030" providerId="LiveId" clId="{C2FE27A8-0FBA-4B19-ADD4-1BBEF7AFD49D}" dt="2024-01-21T11:43:41.685" v="20"/>
          <ac:spMkLst>
            <pc:docMk/>
            <pc:sldMk cId="0" sldId="262"/>
            <ac:spMk id="2" creationId="{F3446DED-D692-37D7-30DD-C81DA61D59C6}"/>
          </ac:spMkLst>
        </pc:spChg>
      </pc:sldChg>
      <pc:sldChg chg="addSp modSp mod">
        <pc:chgData name="hiroki shimomura" userId="76e64817f29dc030" providerId="LiveId" clId="{C2FE27A8-0FBA-4B19-ADD4-1BBEF7AFD49D}" dt="2024-01-21T11:44:09.852" v="22"/>
        <pc:sldMkLst>
          <pc:docMk/>
          <pc:sldMk cId="0" sldId="263"/>
        </pc:sldMkLst>
        <pc:spChg chg="add mod">
          <ac:chgData name="hiroki shimomura" userId="76e64817f29dc030" providerId="LiveId" clId="{C2FE27A8-0FBA-4B19-ADD4-1BBEF7AFD49D}" dt="2024-01-21T11:44:09.852" v="22"/>
          <ac:spMkLst>
            <pc:docMk/>
            <pc:sldMk cId="0" sldId="263"/>
            <ac:spMk id="2" creationId="{313EAB5D-B4D9-984D-53FF-F30E90FFDA90}"/>
          </ac:spMkLst>
        </pc:spChg>
      </pc:sldChg>
      <pc:sldChg chg="addSp modSp mod">
        <pc:chgData name="hiroki shimomura" userId="76e64817f29dc030" providerId="LiveId" clId="{C2FE27A8-0FBA-4B19-ADD4-1BBEF7AFD49D}" dt="2024-01-21T11:40:48.917" v="5" actId="1076"/>
        <pc:sldMkLst>
          <pc:docMk/>
          <pc:sldMk cId="0" sldId="264"/>
        </pc:sldMkLst>
        <pc:spChg chg="add mod">
          <ac:chgData name="hiroki shimomura" userId="76e64817f29dc030" providerId="LiveId" clId="{C2FE27A8-0FBA-4B19-ADD4-1BBEF7AFD49D}" dt="2024-01-21T11:40:48.917" v="5" actId="1076"/>
          <ac:spMkLst>
            <pc:docMk/>
            <pc:sldMk cId="0" sldId="264"/>
            <ac:spMk id="3" creationId="{72F5A8B2-BC29-8B85-AF3B-98910D5AFC0A}"/>
          </ac:spMkLst>
        </pc:spChg>
      </pc:sldChg>
      <pc:sldChg chg="addSp modSp mod">
        <pc:chgData name="hiroki shimomura" userId="76e64817f29dc030" providerId="LiveId" clId="{C2FE27A8-0FBA-4B19-ADD4-1BBEF7AFD49D}" dt="2024-01-21T11:41:08.515" v="7"/>
        <pc:sldMkLst>
          <pc:docMk/>
          <pc:sldMk cId="0" sldId="265"/>
        </pc:sldMkLst>
        <pc:spChg chg="add mod">
          <ac:chgData name="hiroki shimomura" userId="76e64817f29dc030" providerId="LiveId" clId="{C2FE27A8-0FBA-4B19-ADD4-1BBEF7AFD49D}" dt="2024-01-21T11:41:08.515" v="7"/>
          <ac:spMkLst>
            <pc:docMk/>
            <pc:sldMk cId="0" sldId="265"/>
            <ac:spMk id="3" creationId="{F825C770-4D43-B027-4618-BAB1B93CBAFA}"/>
          </ac:spMkLst>
        </pc:spChg>
      </pc:sldChg>
      <pc:sldChg chg="addSp modSp mod">
        <pc:chgData name="hiroki shimomura" userId="76e64817f29dc030" providerId="LiveId" clId="{C2FE27A8-0FBA-4B19-ADD4-1BBEF7AFD49D}" dt="2024-01-21T11:46:58.774" v="25"/>
        <pc:sldMkLst>
          <pc:docMk/>
          <pc:sldMk cId="0" sldId="267"/>
        </pc:sldMkLst>
        <pc:spChg chg="add mod">
          <ac:chgData name="hiroki shimomura" userId="76e64817f29dc030" providerId="LiveId" clId="{C2FE27A8-0FBA-4B19-ADD4-1BBEF7AFD49D}" dt="2024-01-21T11:46:58.774" v="25"/>
          <ac:spMkLst>
            <pc:docMk/>
            <pc:sldMk cId="0" sldId="267"/>
            <ac:spMk id="5" creationId="{AECB832D-DF9E-5F4C-6CB8-A15F15F3F46E}"/>
          </ac:spMkLst>
        </pc:spChg>
      </pc:sldChg>
      <pc:sldChg chg="addSp modSp">
        <pc:chgData name="hiroki shimomura" userId="76e64817f29dc030" providerId="LiveId" clId="{C2FE27A8-0FBA-4B19-ADD4-1BBEF7AFD49D}" dt="2024-01-21T11:48:10.657" v="26"/>
        <pc:sldMkLst>
          <pc:docMk/>
          <pc:sldMk cId="0" sldId="268"/>
        </pc:sldMkLst>
        <pc:spChg chg="add mod">
          <ac:chgData name="hiroki shimomura" userId="76e64817f29dc030" providerId="LiveId" clId="{C2FE27A8-0FBA-4B19-ADD4-1BBEF7AFD49D}" dt="2024-01-21T11:48:10.657" v="26"/>
          <ac:spMkLst>
            <pc:docMk/>
            <pc:sldMk cId="0" sldId="268"/>
            <ac:spMk id="3" creationId="{52E44B81-F569-3DB8-2564-E67AE0DAF1D9}"/>
          </ac:spMkLst>
        </pc:spChg>
      </pc:sldChg>
      <pc:sldChg chg="addSp modSp mod">
        <pc:chgData name="hiroki shimomura" userId="76e64817f29dc030" providerId="LiveId" clId="{C2FE27A8-0FBA-4B19-ADD4-1BBEF7AFD49D}" dt="2024-01-21T11:48:44.036" v="31" actId="20577"/>
        <pc:sldMkLst>
          <pc:docMk/>
          <pc:sldMk cId="0" sldId="269"/>
        </pc:sldMkLst>
        <pc:spChg chg="add mod">
          <ac:chgData name="hiroki shimomura" userId="76e64817f29dc030" providerId="LiveId" clId="{C2FE27A8-0FBA-4B19-ADD4-1BBEF7AFD49D}" dt="2024-01-21T11:48:44.036" v="31" actId="20577"/>
          <ac:spMkLst>
            <pc:docMk/>
            <pc:sldMk cId="0" sldId="269"/>
            <ac:spMk id="2" creationId="{83560641-4FB7-4296-D262-7B78B730567C}"/>
          </ac:spMkLst>
        </pc:spChg>
      </pc:sldChg>
      <pc:sldChg chg="addSp modSp">
        <pc:chgData name="hiroki shimomura" userId="76e64817f29dc030" providerId="LiveId" clId="{C2FE27A8-0FBA-4B19-ADD4-1BBEF7AFD49D}" dt="2024-01-21T11:48:53.998" v="32"/>
        <pc:sldMkLst>
          <pc:docMk/>
          <pc:sldMk cId="0" sldId="270"/>
        </pc:sldMkLst>
        <pc:spChg chg="add mod">
          <ac:chgData name="hiroki shimomura" userId="76e64817f29dc030" providerId="LiveId" clId="{C2FE27A8-0FBA-4B19-ADD4-1BBEF7AFD49D}" dt="2024-01-21T11:48:53.998" v="32"/>
          <ac:spMkLst>
            <pc:docMk/>
            <pc:sldMk cId="0" sldId="270"/>
            <ac:spMk id="8" creationId="{D2B5DF4B-B809-254A-2066-7B1035842C74}"/>
          </ac:spMkLst>
        </pc:spChg>
      </pc:sldChg>
      <pc:sldChg chg="addSp modSp">
        <pc:chgData name="hiroki shimomura" userId="76e64817f29dc030" providerId="LiveId" clId="{C2FE27A8-0FBA-4B19-ADD4-1BBEF7AFD49D}" dt="2024-01-21T11:48:22.820" v="27"/>
        <pc:sldMkLst>
          <pc:docMk/>
          <pc:sldMk cId="0" sldId="271"/>
        </pc:sldMkLst>
        <pc:spChg chg="add mod">
          <ac:chgData name="hiroki shimomura" userId="76e64817f29dc030" providerId="LiveId" clId="{C2FE27A8-0FBA-4B19-ADD4-1BBEF7AFD49D}" dt="2024-01-21T11:48:22.820" v="27"/>
          <ac:spMkLst>
            <pc:docMk/>
            <pc:sldMk cId="0" sldId="271"/>
            <ac:spMk id="2" creationId="{C6F971F4-2185-0604-DC2F-68076557BA8F}"/>
          </ac:spMkLst>
        </pc:spChg>
      </pc:sldChg>
      <pc:sldChg chg="addSp modSp mod">
        <pc:chgData name="hiroki shimomura" userId="76e64817f29dc030" providerId="LiveId" clId="{C2FE27A8-0FBA-4B19-ADD4-1BBEF7AFD49D}" dt="2024-01-21T11:49:22.734" v="36"/>
        <pc:sldMkLst>
          <pc:docMk/>
          <pc:sldMk cId="0" sldId="272"/>
        </pc:sldMkLst>
        <pc:spChg chg="add mod">
          <ac:chgData name="hiroki shimomura" userId="76e64817f29dc030" providerId="LiveId" clId="{C2FE27A8-0FBA-4B19-ADD4-1BBEF7AFD49D}" dt="2024-01-21T11:49:22.734" v="36"/>
          <ac:spMkLst>
            <pc:docMk/>
            <pc:sldMk cId="0" sldId="272"/>
            <ac:spMk id="2" creationId="{53193FB8-9429-5343-D53C-31F3D754880D}"/>
          </ac:spMkLst>
        </pc:spChg>
      </pc:sldChg>
      <pc:sldChg chg="addSp modSp mod">
        <pc:chgData name="hiroki shimomura" userId="76e64817f29dc030" providerId="LiveId" clId="{C2FE27A8-0FBA-4B19-ADD4-1BBEF7AFD49D}" dt="2024-01-21T11:49:35.782" v="38"/>
        <pc:sldMkLst>
          <pc:docMk/>
          <pc:sldMk cId="0" sldId="273"/>
        </pc:sldMkLst>
        <pc:spChg chg="add mod">
          <ac:chgData name="hiroki shimomura" userId="76e64817f29dc030" providerId="LiveId" clId="{C2FE27A8-0FBA-4B19-ADD4-1BBEF7AFD49D}" dt="2024-01-21T11:49:35.782" v="38"/>
          <ac:spMkLst>
            <pc:docMk/>
            <pc:sldMk cId="0" sldId="273"/>
            <ac:spMk id="2" creationId="{539348D3-FE15-E436-9331-AF4A65087D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  <a:t>2024/1/21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 1"/>
          <p:cNvSpPr txBox="1"/>
          <p:nvPr/>
        </p:nvSpPr>
        <p:spPr>
          <a:xfrm>
            <a:off x="358775" y="240030"/>
            <a:ext cx="584835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お申し込みについて 一覧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スクエア東京のスタイルで作成ください。</a:t>
            </a:r>
            <a:endParaRPr lang="ja-JP" altLang="en-US" dirty="0"/>
          </a:p>
          <a:p>
            <a:pPr algn="l"/>
            <a:r>
              <a:rPr lang="ja-JP" altLang="en-US" dirty="0"/>
              <a:t>https://www.xn--dckn0c3a4e6a4gwc5h8074dmcrb.jp/about/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ボタンはヘッダのボタン色とあわせる</a:t>
            </a:r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写真は後送</a:t>
            </a:r>
          </a:p>
          <a:p>
            <a:pPr algn="l"/>
            <a:r>
              <a:rPr lang="en-US" altLang="ja-JP" dirty="0"/>
              <a:t>※</a:t>
            </a:r>
            <a:r>
              <a:rPr lang="ja-JP" altLang="en-US" dirty="0"/>
              <a:t>分岐、リンク先はスプシを確認ください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ご本人確認について</a:t>
            </a:r>
          </a:p>
          <a:p>
            <a:pPr algn="l"/>
            <a:r>
              <a:rPr lang="ja-JP" altLang="en-US" dirty="0"/>
              <a:t>契約書について</a:t>
            </a:r>
          </a:p>
          <a:p>
            <a:pPr algn="l"/>
            <a:r>
              <a:rPr lang="ja-JP" altLang="en-US" dirty="0"/>
              <a:t>30日間返金保証制度</a:t>
            </a:r>
          </a:p>
          <a:p>
            <a:pPr algn="l"/>
            <a:r>
              <a:rPr lang="ja-JP" altLang="en-US" dirty="0"/>
              <a:t>実質的支配者について</a:t>
            </a:r>
          </a:p>
        </p:txBody>
      </p:sp>
      <p:pic>
        <p:nvPicPr>
          <p:cNvPr id="4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902460"/>
            <a:ext cx="6402705" cy="42405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C55E93-5803-10F0-0266-1E3B68B1A0BE}"/>
              </a:ext>
            </a:extLst>
          </p:cNvPr>
          <p:cNvSpPr txBox="1"/>
          <p:nvPr/>
        </p:nvSpPr>
        <p:spPr>
          <a:xfrm>
            <a:off x="3648798" y="-31115"/>
            <a:ext cx="479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i="0" dirty="0">
                <a:effectLst/>
                <a:latin typeface="Arial" panose="020B0604020202020204" pitchFamily="34" charset="0"/>
              </a:rPr>
              <a:t>http://127.0.0.1:5500/tokyo0113/confirmation/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プレースホルダ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65" y="1541145"/>
            <a:ext cx="6379845" cy="4237355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369570" y="283845"/>
            <a:ext cx="577977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特長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https://www.xn--dckn0c3a4e6a4gwc5h3626dtmxc.jp/merit/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２はとる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スクエア東京が選ばれている</a:t>
            </a:r>
            <a:r>
              <a:rPr lang="en-US" altLang="ja-JP"/>
              <a:t>4</a:t>
            </a:r>
            <a:r>
              <a:rPr lang="ja-JP" altLang="en-US"/>
              <a:t>つの理由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参考デザイン</a:t>
            </a:r>
          </a:p>
          <a:p>
            <a:pPr algn="l"/>
            <a:r>
              <a:rPr lang="ja-JP" altLang="en-US"/>
              <a:t>https://moneytap.jp/send.html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画像後送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3EAB5D-B4D9-984D-53FF-F30E90FFDA90}"/>
              </a:ext>
            </a:extLst>
          </p:cNvPr>
          <p:cNvSpPr txBox="1"/>
          <p:nvPr/>
        </p:nvSpPr>
        <p:spPr>
          <a:xfrm>
            <a:off x="3632200" y="-13335"/>
            <a:ext cx="405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http://127.0.0.1:5500/tokyo0113/merit/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85" y="1300480"/>
            <a:ext cx="7863840" cy="5208270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151130" y="229235"/>
            <a:ext cx="554672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03電話番号取得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https://www.xn--dckn0c3a4e6a4gwc5h8074dmcrb.jp/tel/</a:t>
            </a:r>
          </a:p>
          <a:p>
            <a:pPr algn="l"/>
            <a:r>
              <a:rPr lang="ja-JP" altLang="en-US">
                <a:sym typeface="+mn-ea"/>
              </a:rPr>
              <a:t>スクエア東京のスタイルで作成ください。</a:t>
            </a:r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赤枠を設置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後日テキスト・写真差し替え</a:t>
            </a:r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色変更などあり</a:t>
            </a:r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6203950" y="2247265"/>
            <a:ext cx="3503295" cy="2350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B832D-DF9E-5F4C-6CB8-A15F15F3F46E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http://127.0.0.1:5500/tokyo0113/number/telephonenumber03.html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522605"/>
            <a:ext cx="8775700" cy="5812155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5809615" y="1995805"/>
            <a:ext cx="3000375" cy="415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E44B81-F569-3DB8-2564-E67AE0DAF1D9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http://127.0.0.1:5500/tokyo0113/number/telephonenumber03.html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プレースホルダ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650240"/>
            <a:ext cx="8775700" cy="5812155"/>
          </a:xfrm>
          <a:prstGeom prst="rect">
            <a:avLst/>
          </a:prstGeom>
        </p:spPr>
      </p:pic>
      <p:sp>
        <p:nvSpPr>
          <p:cNvPr id="4" name="四角形 3"/>
          <p:cNvSpPr/>
          <p:nvPr/>
        </p:nvSpPr>
        <p:spPr>
          <a:xfrm>
            <a:off x="5809615" y="2414905"/>
            <a:ext cx="3000375" cy="1701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327275" y="2559050"/>
            <a:ext cx="3325495" cy="762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118110" y="2099310"/>
            <a:ext cx="42386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https://find-a.jp/seotimes/11-flow-designs/</a:t>
            </a:r>
          </a:p>
          <a:p>
            <a:pPr algn="l"/>
            <a:r>
              <a:rPr lang="ja-JP" altLang="en-US"/>
              <a:t>申込みの流れのレイアウトを使用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F971F4-2185-0604-DC2F-68076557BA8F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http://127.0.0.1:5500/tokyo0113/number/telephonenumber03.html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151130" y="229235"/>
            <a:ext cx="554672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0</a:t>
            </a:r>
            <a:r>
              <a:rPr lang="en-US" altLang="ja-JP"/>
              <a:t>50</a:t>
            </a:r>
            <a:r>
              <a:rPr lang="ja-JP" altLang="en-US"/>
              <a:t>電話番号取得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https://www.xn--dckn0c3a4e6a4gwc5h8074dmcrb.jp/tel/</a:t>
            </a:r>
          </a:p>
          <a:p>
            <a:pPr algn="l"/>
            <a:r>
              <a:rPr lang="ja-JP" altLang="en-US">
                <a:sym typeface="+mn-ea"/>
              </a:rPr>
              <a:t>こちらをベースに</a:t>
            </a:r>
            <a:endParaRPr lang="ja-JP" altLang="en-US"/>
          </a:p>
          <a:p>
            <a:pPr algn="l"/>
            <a:r>
              <a:rPr lang="ja-JP" altLang="en-US">
                <a:sym typeface="+mn-ea"/>
              </a:rPr>
              <a:t>スクエア東京のスタイルで作成ください。</a:t>
            </a:r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赤枠を設置</a:t>
            </a:r>
          </a:p>
          <a:p>
            <a:pPr algn="l"/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後日テキスト・写真差し替え</a:t>
            </a:r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色変更などあり</a:t>
            </a:r>
            <a:endParaRPr lang="ja-JP" altLang="en-US"/>
          </a:p>
        </p:txBody>
      </p:sp>
      <p:pic>
        <p:nvPicPr>
          <p:cNvPr id="4" name="コンテンツプレースホル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240" y="1764665"/>
            <a:ext cx="7644765" cy="50628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6372225" y="2623185"/>
            <a:ext cx="3355975" cy="42043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560641-4FB7-4296-D262-7B78B730567C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http://127.0.0.1:5500/tokyo0113/number/telephonenumber050.html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コンテンツプレースホルダ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30" y="522605"/>
            <a:ext cx="8775700" cy="58121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5081905" y="1834515"/>
            <a:ext cx="4815205" cy="45916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556895" y="3030220"/>
            <a:ext cx="177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イラストは削除</a:t>
            </a:r>
          </a:p>
        </p:txBody>
      </p:sp>
      <p:cxnSp>
        <p:nvCxnSpPr>
          <p:cNvPr id="2" name="直線コネクタ 1"/>
          <p:cNvCxnSpPr/>
          <p:nvPr/>
        </p:nvCxnSpPr>
        <p:spPr>
          <a:xfrm flipV="1">
            <a:off x="2101215" y="2892425"/>
            <a:ext cx="3813810" cy="27051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228215" y="3289935"/>
            <a:ext cx="3867150" cy="104394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355215" y="3416935"/>
            <a:ext cx="3879850" cy="25590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B5DF4B-B809-254A-2066-7B1035842C74}"/>
              </a:ext>
            </a:extLst>
          </p:cNvPr>
          <p:cNvSpPr txBox="1"/>
          <p:nvPr/>
        </p:nvSpPr>
        <p:spPr>
          <a:xfrm>
            <a:off x="3632200" y="-13335"/>
            <a:ext cx="700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http://127.0.0.1:5500/tokyo0113/number/telephonenumber050.html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151130" y="229235"/>
            <a:ext cx="63442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+mj-ea"/>
                <a:ea typeface="+mj-ea"/>
                <a:cs typeface="+mj-ea"/>
              </a:rPr>
              <a:t>秘書電話代行</a:t>
            </a:r>
          </a:p>
          <a:p>
            <a:pPr algn="l"/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r>
              <a:rPr lang="ja-JP" altLang="en-US">
                <a:latin typeface="+mj-ea"/>
                <a:ea typeface="+mj-ea"/>
                <a:cs typeface="+mj-ea"/>
              </a:rPr>
              <a:t>https://www.xn--dckn0c3a4e6a4gwc5h8074dmcrb.jp/secretary/</a:t>
            </a:r>
          </a:p>
          <a:p>
            <a:pPr algn="l"/>
            <a:r>
              <a:rPr lang="ja-JP" altLang="en-US">
                <a:sym typeface="+mn-ea"/>
              </a:rPr>
              <a:t>こちらをベースに</a:t>
            </a:r>
            <a:endParaRPr lang="ja-JP" altLang="en-US"/>
          </a:p>
          <a:p>
            <a:pPr algn="l"/>
            <a:r>
              <a:rPr lang="ja-JP" altLang="en-US">
                <a:sym typeface="+mn-ea"/>
              </a:rPr>
              <a:t>スクエア東京のスタイルで作成ください。</a:t>
            </a:r>
            <a:endParaRPr lang="ja-JP" altLang="en-US">
              <a:latin typeface="+mj-ea"/>
              <a:ea typeface="+mj-ea"/>
              <a:cs typeface="+mj-ea"/>
            </a:endParaRP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後日テキスト・写真差し替え</a:t>
            </a:r>
            <a:endParaRPr lang="ja-JP" altLang="en-US"/>
          </a:p>
          <a:p>
            <a:pPr algn="l"/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色変更などあり</a:t>
            </a:r>
            <a:endParaRPr lang="ja-JP" altLang="en-US"/>
          </a:p>
          <a:p>
            <a:pPr algn="l"/>
            <a:endParaRPr lang="ja-JP" altLang="en-US">
              <a:latin typeface="+mj-ea"/>
              <a:ea typeface="+mj-ea"/>
              <a:cs typeface="+mj-ea"/>
            </a:endParaRPr>
          </a:p>
        </p:txBody>
      </p:sp>
      <p:pic>
        <p:nvPicPr>
          <p:cNvPr id="4" name="コンテンツプレースホル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05" y="1504950"/>
            <a:ext cx="6812915" cy="451231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381885" y="5525770"/>
            <a:ext cx="3022600" cy="2000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1414780" y="5357495"/>
            <a:ext cx="96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#EEEEEE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193FB8-9429-5343-D53C-31F3D754880D}"/>
              </a:ext>
            </a:extLst>
          </p:cNvPr>
          <p:cNvSpPr txBox="1"/>
          <p:nvPr/>
        </p:nvSpPr>
        <p:spPr>
          <a:xfrm>
            <a:off x="3632200" y="-13335"/>
            <a:ext cx="632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http://127.0.0.1:5500/tokyo0113/business/tel-answering.html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ボックス 3"/>
          <p:cNvSpPr txBox="1"/>
          <p:nvPr/>
        </p:nvSpPr>
        <p:spPr>
          <a:xfrm>
            <a:off x="161290" y="229235"/>
            <a:ext cx="557657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t>インターネットFAX</a:t>
            </a:r>
          </a:p>
          <a:p>
            <a:pPr algn="l"/>
            <a:endParaRPr/>
          </a:p>
          <a:p>
            <a:pPr algn="l"/>
            <a:r>
              <a:rPr lang="ja-JP" altLang="en-US"/>
              <a:t>https://www.xn--dckn0c3a4e6a4gwc5h8074dmcrb.jp/fax/</a:t>
            </a:r>
          </a:p>
          <a:p>
            <a:pPr algn="l"/>
            <a:r>
              <a:rPr lang="ja-JP" altLang="en-US"/>
              <a:t>こちらをベースに</a:t>
            </a:r>
          </a:p>
          <a:p>
            <a:pPr algn="l"/>
            <a:r>
              <a:rPr lang="ja-JP" altLang="en-US"/>
              <a:t>スクエア東京のスタイルで作成ください。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/>
              <a:t>※</a:t>
            </a:r>
            <a:r>
              <a:rPr lang="ja-JP" altLang="en-US"/>
              <a:t>後日テキスト・写真差し替え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色変更などあり</a:t>
            </a:r>
          </a:p>
        </p:txBody>
      </p:sp>
      <p:pic>
        <p:nvPicPr>
          <p:cNvPr id="6" name="コンテンツプレースホルダ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40" y="1842770"/>
            <a:ext cx="7026275" cy="4653915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972435" y="5895975"/>
            <a:ext cx="3022600" cy="20002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2005330" y="5727700"/>
            <a:ext cx="96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#EEEEEE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9348D3-FE15-E436-9331-AF4A65087DF9}"/>
              </a:ext>
            </a:extLst>
          </p:cNvPr>
          <p:cNvSpPr txBox="1"/>
          <p:nvPr/>
        </p:nvSpPr>
        <p:spPr>
          <a:xfrm>
            <a:off x="3632200" y="-13335"/>
            <a:ext cx="602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http://127.0.0.1:5500/tokyo0113/business/internetfax.html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 1"/>
          <p:cNvSpPr txBox="1"/>
          <p:nvPr/>
        </p:nvSpPr>
        <p:spPr>
          <a:xfrm>
            <a:off x="358775" y="240030"/>
            <a:ext cx="584835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電話番号オプション 一覧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スクエア東京のスタイルで作成ください。</a:t>
            </a:r>
          </a:p>
          <a:p>
            <a:pPr algn="l"/>
            <a:r>
              <a:rPr lang="ja-JP" altLang="en-US"/>
              <a:t>https://www.xn--dckn0c3a4e6a4gwc5h8074dmcrb.jp/about/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/>
              <a:t>※</a:t>
            </a:r>
            <a:r>
              <a:rPr lang="ja-JP" altLang="en-US"/>
              <a:t>ボタンはヘッダのボタン色とあわせる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写真は後送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分岐、リンク先はスプシを確認ください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03電話番号取得</a:t>
            </a:r>
          </a:p>
          <a:p>
            <a:pPr algn="l"/>
            <a:r>
              <a:rPr lang="ja-JP" altLang="en-US"/>
              <a:t>050番号取得</a:t>
            </a:r>
          </a:p>
        </p:txBody>
      </p:sp>
      <p:pic>
        <p:nvPicPr>
          <p:cNvPr id="4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902460"/>
            <a:ext cx="6402705" cy="42405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F5A8B2-BC29-8B85-AF3B-98910D5AFC0A}"/>
              </a:ext>
            </a:extLst>
          </p:cNvPr>
          <p:cNvSpPr txBox="1"/>
          <p:nvPr/>
        </p:nvSpPr>
        <p:spPr>
          <a:xfrm>
            <a:off x="4533900" y="-1270"/>
            <a:ext cx="537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i="0" dirty="0">
                <a:effectLst/>
                <a:latin typeface="Arial" panose="020B0604020202020204" pitchFamily="34" charset="0"/>
              </a:rPr>
              <a:t>http://127.0.0.1:5500/tokyo0113/number/index.html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 1"/>
          <p:cNvSpPr txBox="1"/>
          <p:nvPr/>
        </p:nvSpPr>
        <p:spPr>
          <a:xfrm>
            <a:off x="358775" y="240030"/>
            <a:ext cx="584835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ビジネスオプション 一覧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スクエア東京のスタイルで作成ください。</a:t>
            </a:r>
          </a:p>
          <a:p>
            <a:pPr algn="l"/>
            <a:r>
              <a:rPr lang="ja-JP" altLang="en-US"/>
              <a:t>https://www.xn--dckn0c3a4e6a4gwc5h8074dmcrb.jp/about/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en-US" altLang="ja-JP"/>
              <a:t>※</a:t>
            </a:r>
            <a:r>
              <a:rPr lang="ja-JP" altLang="en-US"/>
              <a:t>ボタンはヘッダのボタン色とあわせる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写真は後送</a:t>
            </a:r>
          </a:p>
          <a:p>
            <a:pPr algn="l"/>
            <a:r>
              <a:rPr lang="en-US" altLang="ja-JP"/>
              <a:t>※</a:t>
            </a:r>
            <a:r>
              <a:rPr lang="ja-JP" altLang="en-US"/>
              <a:t>分岐、リンク先はスプシを確認ください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秘書電話代行</a:t>
            </a:r>
          </a:p>
          <a:p>
            <a:pPr algn="l"/>
            <a:r>
              <a:rPr lang="ja-JP" altLang="en-US"/>
              <a:t>インターネットFAX</a:t>
            </a:r>
          </a:p>
        </p:txBody>
      </p:sp>
      <p:pic>
        <p:nvPicPr>
          <p:cNvPr id="4" name="コンテンツプレースホルダ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5" y="1902460"/>
            <a:ext cx="6402705" cy="424053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25C770-4D43-B027-4618-BAB1B93CBAFA}"/>
              </a:ext>
            </a:extLst>
          </p:cNvPr>
          <p:cNvSpPr txBox="1"/>
          <p:nvPr/>
        </p:nvSpPr>
        <p:spPr>
          <a:xfrm>
            <a:off x="4533900" y="-1270"/>
            <a:ext cx="550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http://127.0.0.1:5500/tokyo0113/business/index.html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358775" y="240030"/>
            <a:ext cx="84994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30日間返金保証制度</a:t>
            </a:r>
          </a:p>
          <a:p>
            <a:pPr algn="l"/>
            <a:endParaRPr lang="ja-JP" altLang="en-US" dirty="0"/>
          </a:p>
          <a:p>
            <a:pPr algn="l"/>
            <a:r>
              <a:rPr lang="ja-JP" altLang="en-US" dirty="0"/>
              <a:t>下記原稿をつかってスクエア東京のスタイルで作成ください。</a:t>
            </a:r>
          </a:p>
          <a:p>
            <a:pPr algn="l"/>
            <a:r>
              <a:rPr lang="ja-JP" altLang="en-US" dirty="0"/>
              <a:t>https://www.xn--dckn0c3a4e6a4gwc5hp749bmoua.jp/about-application/repayment.html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</p:txBody>
      </p:sp>
      <p:pic>
        <p:nvPicPr>
          <p:cNvPr id="2" name="図形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1651000"/>
            <a:ext cx="6823710" cy="429831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 flipV="1">
            <a:off x="2721610" y="3943985"/>
            <a:ext cx="5075555" cy="4000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ボックス 4"/>
          <p:cNvSpPr txBox="1"/>
          <p:nvPr/>
        </p:nvSpPr>
        <p:spPr>
          <a:xfrm>
            <a:off x="1020445" y="3888105"/>
            <a:ext cx="3375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センターに画像設置</a:t>
            </a:r>
          </a:p>
          <a:p>
            <a:r>
              <a:rPr lang="ja-JP" altLang="en-US"/>
              <a:t>後日差し替え、８００</a:t>
            </a:r>
            <a:r>
              <a:rPr lang="en-US" altLang="ja-JP"/>
              <a:t>*</a:t>
            </a:r>
            <a:r>
              <a:rPr lang="ja-JP" altLang="en-US"/>
              <a:t>５００</a:t>
            </a:r>
          </a:p>
          <a:p>
            <a:r>
              <a:rPr lang="ja-JP" altLang="en-US"/>
              <a:t>グレー画像をアテで設置ください。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76F42A-AB90-CEA6-77B5-F49758578C4D}"/>
              </a:ext>
            </a:extLst>
          </p:cNvPr>
          <p:cNvSpPr txBox="1"/>
          <p:nvPr/>
        </p:nvSpPr>
        <p:spPr>
          <a:xfrm>
            <a:off x="4533900" y="-1270"/>
            <a:ext cx="595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http://127.0.0.1:5500/tokyo0113/confirmation/refund.html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ボックス 3"/>
          <p:cNvSpPr txBox="1"/>
          <p:nvPr/>
        </p:nvSpPr>
        <p:spPr>
          <a:xfrm>
            <a:off x="413385" y="469900"/>
            <a:ext cx="4511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実質的支配者について</a:t>
            </a:r>
          </a:p>
        </p:txBody>
      </p:sp>
      <p:sp>
        <p:nvSpPr>
          <p:cNvPr id="5" name="テキストボックス 4"/>
          <p:cNvSpPr txBox="1"/>
          <p:nvPr/>
        </p:nvSpPr>
        <p:spPr>
          <a:xfrm>
            <a:off x="380365" y="907415"/>
            <a:ext cx="668845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参考テキスト</a:t>
            </a:r>
          </a:p>
          <a:p>
            <a:pPr algn="l"/>
            <a:r>
              <a:rPr lang="ja-JP" altLang="en-US"/>
              <a:t>https://www.xn--dckn0c3a4e6a4gwc5h8074dmcrb.jp/about/real.html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赤枠部分は画像（グレー色）を</a:t>
            </a:r>
          </a:p>
          <a:p>
            <a:pPr algn="l"/>
            <a:r>
              <a:rPr lang="ja-JP" altLang="en-US"/>
              <a:t>設置してください。</a:t>
            </a:r>
          </a:p>
          <a:p>
            <a:pPr algn="l"/>
            <a:r>
              <a:rPr lang="ja-JP" altLang="en-US"/>
              <a:t>９００</a:t>
            </a:r>
            <a:r>
              <a:rPr lang="en-US" altLang="ja-JP"/>
              <a:t>*</a:t>
            </a:r>
            <a:r>
              <a:rPr lang="ja-JP" altLang="en-US"/>
              <a:t>２０００</a:t>
            </a:r>
          </a:p>
          <a:p>
            <a:pPr algn="l"/>
            <a:r>
              <a:rPr lang="ja-JP" altLang="en-US"/>
              <a:t>あとから差し替えなります。</a:t>
            </a:r>
          </a:p>
        </p:txBody>
      </p:sp>
      <p:pic>
        <p:nvPicPr>
          <p:cNvPr id="6" name="コンテンツプレースホルダ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55" y="1870710"/>
            <a:ext cx="6690995" cy="4431665"/>
          </a:xfrm>
          <a:prstGeom prst="rect">
            <a:avLst/>
          </a:prstGeom>
        </p:spPr>
      </p:pic>
      <p:sp>
        <p:nvSpPr>
          <p:cNvPr id="7" name="四角形 6"/>
          <p:cNvSpPr/>
          <p:nvPr/>
        </p:nvSpPr>
        <p:spPr>
          <a:xfrm>
            <a:off x="5728335" y="4080510"/>
            <a:ext cx="4598670" cy="2478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2502535" y="5118100"/>
            <a:ext cx="3259455" cy="4489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936625" y="4860290"/>
            <a:ext cx="3115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ここから下は</a:t>
            </a:r>
          </a:p>
          <a:p>
            <a:r>
              <a:rPr lang="ja-JP" altLang="en-US"/>
              <a:t>後日画像支給　</a:t>
            </a: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241550" y="3733800"/>
            <a:ext cx="3493135" cy="495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ボックス 10"/>
          <p:cNvSpPr txBox="1"/>
          <p:nvPr/>
        </p:nvSpPr>
        <p:spPr>
          <a:xfrm>
            <a:off x="1470660" y="3653155"/>
            <a:ext cx="359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こちらのみテキストでのコーディング</a:t>
            </a:r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6115050" y="840740"/>
            <a:ext cx="2752725" cy="234251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ボックス 12"/>
          <p:cNvSpPr txBox="1"/>
          <p:nvPr/>
        </p:nvSpPr>
        <p:spPr>
          <a:xfrm>
            <a:off x="8867140" y="193040"/>
            <a:ext cx="250571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見出し</a:t>
            </a:r>
            <a:r>
              <a:rPr lang="ja-JP" altLang="en-US">
                <a:sym typeface="+mn-ea"/>
              </a:rPr>
              <a:t>スタイル、</a:t>
            </a:r>
            <a:r>
              <a:rPr lang="ja-JP" altLang="en-US"/>
              <a:t>などは</a:t>
            </a:r>
          </a:p>
          <a:p>
            <a:pPr algn="l"/>
            <a:r>
              <a:rPr lang="ja-JP" altLang="en-US"/>
              <a:t>スクエアの今回のものを</a:t>
            </a:r>
          </a:p>
          <a:p>
            <a:pPr algn="l"/>
            <a:r>
              <a:rPr lang="ja-JP" altLang="en-US"/>
              <a:t>使ってください。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BF25C4-0AA5-CABD-0382-78372AF7CEFC}"/>
              </a:ext>
            </a:extLst>
          </p:cNvPr>
          <p:cNvSpPr txBox="1"/>
          <p:nvPr/>
        </p:nvSpPr>
        <p:spPr>
          <a:xfrm>
            <a:off x="3632200" y="-13335"/>
            <a:ext cx="606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http://127.0.0.1:5500/tokyo0113/confirmation/virtually.html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358775" y="240030"/>
            <a:ext cx="613092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ご利用のながれ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/>
              <a:t>レイアウト　</a:t>
            </a:r>
            <a:r>
              <a:rPr lang="en-US" altLang="ja-JP"/>
              <a:t>CSS</a:t>
            </a:r>
            <a:r>
              <a:rPr lang="ja-JP" altLang="en-US"/>
              <a:t>下記サイトのフローを使ってください。</a:t>
            </a:r>
          </a:p>
          <a:p>
            <a:pPr algn="l"/>
            <a:r>
              <a:rPr lang="ja-JP" altLang="en-US"/>
              <a:t>https://find-a.jp/seotimes/11-flow-designs/</a:t>
            </a:r>
          </a:p>
          <a:p>
            <a:pPr algn="l"/>
            <a:r>
              <a:rPr lang="ja-JP" altLang="en-US"/>
              <a:t>フローデザイン08</a:t>
            </a:r>
          </a:p>
          <a:p>
            <a:pPr algn="l"/>
            <a:r>
              <a:rPr lang="ja-JP" altLang="en-US"/>
              <a:t>色は#00AFC8</a:t>
            </a:r>
          </a:p>
          <a:p>
            <a:pPr algn="l"/>
            <a:endParaRPr lang="ja-JP" altLang="en-US"/>
          </a:p>
          <a:p>
            <a:pPr algn="l"/>
            <a:r>
              <a:rPr lang="ja-JP" altLang="en-US"/>
              <a:t>文章はこちらを使って作成ください。</a:t>
            </a:r>
          </a:p>
          <a:p>
            <a:pPr algn="l"/>
            <a:r>
              <a:rPr lang="ja-JP" altLang="en-US"/>
              <a:t>https://www.xn--dckn0c3a4e6a4gwc5h3626dtmxc.jp/applyinfo/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F6AD3B-9E7A-6A57-5CF8-992C53F72FD4}"/>
              </a:ext>
            </a:extLst>
          </p:cNvPr>
          <p:cNvSpPr txBox="1"/>
          <p:nvPr/>
        </p:nvSpPr>
        <p:spPr>
          <a:xfrm>
            <a:off x="3632200" y="-13335"/>
            <a:ext cx="44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http://127.0.0.1:5500/tokyo0113/applyinfo/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プレースホルダ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120" y="671830"/>
            <a:ext cx="8775700" cy="5812155"/>
          </a:xfrm>
          <a:prstGeom prst="rect">
            <a:avLst/>
          </a:prstGeom>
        </p:spPr>
      </p:pic>
      <p:sp>
        <p:nvSpPr>
          <p:cNvPr id="2" name="テキストボックス 1"/>
          <p:cNvSpPr txBox="1"/>
          <p:nvPr/>
        </p:nvSpPr>
        <p:spPr>
          <a:xfrm>
            <a:off x="142240" y="350520"/>
            <a:ext cx="54698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ご本人確認について</a:t>
            </a:r>
          </a:p>
          <a:p>
            <a:endParaRPr lang="ja-JP" altLang="en-US"/>
          </a:p>
          <a:p>
            <a:r>
              <a:rPr lang="ja-JP" altLang="en-US"/>
              <a:t>下記原稿を</a:t>
            </a:r>
          </a:p>
          <a:p>
            <a:r>
              <a:rPr lang="ja-JP" altLang="en-US"/>
              <a:t>スクエア東京のスタイルで</a:t>
            </a:r>
          </a:p>
          <a:p>
            <a:r>
              <a:rPr lang="ja-JP" altLang="en-US"/>
              <a:t>作成ください。</a:t>
            </a:r>
          </a:p>
          <a:p>
            <a:endParaRPr lang="ja-JP" altLang="en-US"/>
          </a:p>
          <a:p>
            <a:r>
              <a:rPr lang="ja-JP" altLang="en-US"/>
              <a:t>https://www.xn--dckn0c3a4e6a4gwc5hp749bmoua.jp/about-application/person.html</a:t>
            </a:r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r>
              <a:rPr lang="ja-JP" altLang="en-US"/>
              <a:t>テキストは後日一部修正あり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CE813F-7091-D71D-47D3-04A0990B6964}"/>
              </a:ext>
            </a:extLst>
          </p:cNvPr>
          <p:cNvSpPr txBox="1"/>
          <p:nvPr/>
        </p:nvSpPr>
        <p:spPr>
          <a:xfrm>
            <a:off x="3632200" y="-13335"/>
            <a:ext cx="479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ボックス 2"/>
          <p:cNvSpPr txBox="1"/>
          <p:nvPr/>
        </p:nvSpPr>
        <p:spPr>
          <a:xfrm>
            <a:off x="358775" y="240030"/>
            <a:ext cx="860742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dirty="0"/>
              <a:t>契約書について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下記原稿を</a:t>
            </a:r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スクエア東京のスタイルで</a:t>
            </a:r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作成ください。</a:t>
            </a:r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https://www.xn--dckn0c3a4e6a4gwc5hp749bmoua.jp/about-application/billofreceipt.html</a:t>
            </a:r>
          </a:p>
          <a:p>
            <a:pPr algn="l"/>
            <a:endParaRPr lang="ja-JP" altLang="en-US" dirty="0"/>
          </a:p>
          <a:p>
            <a:pPr algn="l"/>
            <a:endParaRPr lang="ja-JP" altLang="en-US" dirty="0"/>
          </a:p>
          <a:p>
            <a:pPr algn="l"/>
            <a:r>
              <a:rPr lang="ja-JP" altLang="en-US" dirty="0">
                <a:sym typeface="+mn-ea"/>
              </a:rPr>
              <a:t>テキストは後日一部修正あり</a:t>
            </a:r>
            <a:endParaRPr lang="ja-JP" altLang="en-US" dirty="0"/>
          </a:p>
          <a:p>
            <a:pPr algn="l"/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37C41D-69A8-425E-2379-2B42380CB50B}"/>
              </a:ext>
            </a:extLst>
          </p:cNvPr>
          <p:cNvSpPr txBox="1"/>
          <p:nvPr/>
        </p:nvSpPr>
        <p:spPr>
          <a:xfrm>
            <a:off x="3632200" y="-13335"/>
            <a:ext cx="720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http://127.0.0.1:5500/tokyo0113/confirmation/articleofagreement.html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ボックス 4"/>
          <p:cNvSpPr txBox="1"/>
          <p:nvPr/>
        </p:nvSpPr>
        <p:spPr>
          <a:xfrm>
            <a:off x="151130" y="22923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郵便物転送</a:t>
            </a:r>
          </a:p>
        </p:txBody>
      </p:sp>
      <p:sp>
        <p:nvSpPr>
          <p:cNvPr id="6" name="テキストボックス 5"/>
          <p:cNvSpPr txBox="1"/>
          <p:nvPr/>
        </p:nvSpPr>
        <p:spPr>
          <a:xfrm>
            <a:off x="763270" y="1115060"/>
            <a:ext cx="57099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/>
              <a:t>https://www.xn--dckn0c3a4e6a4gwc5h8074dmcrb.jp/post/</a:t>
            </a:r>
          </a:p>
          <a:p>
            <a:pPr algn="l"/>
            <a:r>
              <a:rPr lang="ja-JP" altLang="en-US"/>
              <a:t>こちらをベースにスクエアのスタイルで作成ください。</a:t>
            </a:r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endParaRPr lang="ja-JP" altLang="en-US"/>
          </a:p>
          <a:p>
            <a:pPr algn="l"/>
            <a:r>
              <a:rPr lang="ja-JP" altLang="en-US">
                <a:sym typeface="+mn-ea"/>
              </a:rPr>
              <a:t>テキストは後日一部修正あり</a:t>
            </a:r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446DED-D692-37D7-30DD-C81DA61D59C6}"/>
              </a:ext>
            </a:extLst>
          </p:cNvPr>
          <p:cNvSpPr txBox="1"/>
          <p:nvPr/>
        </p:nvSpPr>
        <p:spPr>
          <a:xfrm>
            <a:off x="3632200" y="-13335"/>
            <a:ext cx="654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http://127.0.0.1:5500/tokyo0113/virtualoffice-price/forward.html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898</Words>
  <Application>Microsoft Office PowerPoint</Application>
  <PresentationFormat>ワイド画面</PresentationFormat>
  <Paragraphs>174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hiroki shimomura</cp:lastModifiedBy>
  <cp:revision>25</cp:revision>
  <dcterms:created xsi:type="dcterms:W3CDTF">2024-01-20T01:30:30Z</dcterms:created>
  <dcterms:modified xsi:type="dcterms:W3CDTF">2024-01-21T11:49:59Z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