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D0F4-9638-98A8-61CA-C881B8ACB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599D0-FA90-E793-C3E1-D1DF293A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CED6-C71C-B2E9-1DF0-C2BB3F29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75839-1DFF-0E77-304C-44940845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7A3D-9FE3-4102-E798-795D684F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29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335F-30B0-8D7C-9FF5-BECC23D7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3981F-12DA-CB63-0277-45578189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30A4-F40D-2D65-AACA-120BE6D4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E164-AF3B-01C2-CDA7-DCCA2025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2E99-4419-F935-E124-E433AFFD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448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22707-F30F-15FB-54BF-1DA250AD5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3B0D6-BDDF-4E56-4CDD-4AA1441C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D63D-A129-5645-E620-F960CDA1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E93D-DC3C-47B9-8D1E-939191A7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BF00-E872-5FA6-EA7D-FB8993C6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07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4AE5-46C1-8D0B-461C-3870A14F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430E-07A4-7FA0-4B9E-40AE6E2D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BF5B-72C4-A973-1174-C18B32F0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2BFD-3581-4B29-EF58-CBA6C3D6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B144-5D7F-2234-4683-F821E52D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23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3246-44E6-F137-49D0-682ECA30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2569-9CC8-987D-4192-07EE1A55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A6EA-28C0-CB9B-309F-F579DFB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73382-6A89-93DB-5FC5-9C82ED18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9F21-DE06-CC17-6AEF-F1FA9709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61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8033-F4E7-5158-B09E-1380DECF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4952-E8CF-A73A-D897-23D283566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38C85-329E-EB59-7177-B2352290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D5824-F7E2-7024-7F12-13989AD3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0F31-DC12-E125-8A55-3327630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C07CF-7CC0-DF3C-2FE9-5B036C5C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465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DE63-3828-83B6-3958-E2B7A008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C57F5-825B-638C-71B8-C7F783B3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54FCB-D8D3-8A1F-84D8-B4D4413E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D76E0-C032-B5D8-9C7F-E2F4D0183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2EACC-6FCC-14EA-9332-CC7E335C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88361-8058-D197-EE09-EC55EA0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C2BA-B139-D4A7-E33F-F6A01075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F5511-E36D-EEE2-9F5D-CD72C6E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193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4E71-3171-A271-D8BE-5CF37BC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B09CF-A092-3097-D45F-1DA9536D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77CDC-E985-570E-C4B3-2EDB57F9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7431E-2C0C-8122-176A-C0B064C3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516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A6F19-0B65-0E21-0795-F4CD0AD4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3F732-191D-718C-6355-3659C326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8769-A646-7861-3838-03CB9E73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662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C110-8B99-0ED3-2920-9B972589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9864-E4DB-A14B-6EB7-F9A407F8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D61A4-33A4-7805-2134-38DE4DAD9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D967-6CAF-4950-B0F9-CC5CD8D6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C6DB-90CD-00A0-ABAA-C7F92253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4386F-ECF9-F78E-36C4-330C186F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35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812E-884E-BB6B-DDE7-92876C70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23D53-5F2C-CFDB-0CE5-1EE07C8AA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C43E4-4340-D35A-F7E8-28C95BD9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C48D-5E34-DD86-4AEE-5259FF67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5B786-612D-91E1-8E2F-AF1069FD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A001-382E-DEC9-D817-58BE9CC5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503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FB6FC-639A-99E3-52BE-C5DFCC82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6A98D-9A24-FDD9-D7F1-6C9BF7E1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675F-BAFA-5450-877C-8232663CD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DA45-3759-481F-8F6D-2C389BCF54E0}" type="datetimeFigureOut">
              <a:rPr lang="en-IL" smtClean="0"/>
              <a:t>14/12/2022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AB03-1546-5B1D-EFD3-596F060D4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DF8E-901A-B826-F232-4C6B3272C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8F5E-BCF3-4FE8-BB78-286005209FE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11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19601-2D90-0E32-9EC5-A7D2F259E26A}"/>
              </a:ext>
            </a:extLst>
          </p:cNvPr>
          <p:cNvSpPr/>
          <p:nvPr/>
        </p:nvSpPr>
        <p:spPr>
          <a:xfrm>
            <a:off x="381000" y="628650"/>
            <a:ext cx="3552825" cy="280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AFA14-CCFE-A353-3FD2-B334EB763DBE}"/>
              </a:ext>
            </a:extLst>
          </p:cNvPr>
          <p:cNvSpPr/>
          <p:nvPr/>
        </p:nvSpPr>
        <p:spPr>
          <a:xfrm>
            <a:off x="1632857" y="1166327"/>
            <a:ext cx="216470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FA6D4-F65D-6D74-5982-4B3F7F32A222}"/>
              </a:ext>
            </a:extLst>
          </p:cNvPr>
          <p:cNvSpPr txBox="1"/>
          <p:nvPr/>
        </p:nvSpPr>
        <p:spPr>
          <a:xfrm>
            <a:off x="695795" y="1144946"/>
            <a:ext cx="59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FF1F3-466A-617F-6B44-699AAAEB81CB}"/>
              </a:ext>
            </a:extLst>
          </p:cNvPr>
          <p:cNvSpPr/>
          <p:nvPr/>
        </p:nvSpPr>
        <p:spPr>
          <a:xfrm>
            <a:off x="1632857" y="1867288"/>
            <a:ext cx="2164703" cy="326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D2D21-AC73-59EF-3876-312DBE749AC9}"/>
              </a:ext>
            </a:extLst>
          </p:cNvPr>
          <p:cNvSpPr txBox="1"/>
          <p:nvPr/>
        </p:nvSpPr>
        <p:spPr>
          <a:xfrm>
            <a:off x="494523" y="1824527"/>
            <a:ext cx="13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099D7A-1FEF-5B74-2CF0-08E028017444}"/>
              </a:ext>
            </a:extLst>
          </p:cNvPr>
          <p:cNvSpPr/>
          <p:nvPr/>
        </p:nvSpPr>
        <p:spPr>
          <a:xfrm>
            <a:off x="1418253" y="2631233"/>
            <a:ext cx="1184988" cy="5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EACB-4A0B-A96D-5CFF-67722D11BFBB}"/>
              </a:ext>
            </a:extLst>
          </p:cNvPr>
          <p:cNvSpPr/>
          <p:nvPr/>
        </p:nvSpPr>
        <p:spPr>
          <a:xfrm>
            <a:off x="6096000" y="609018"/>
            <a:ext cx="3552825" cy="280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CFA6F2-3764-46B1-9938-214C918ACA0E}"/>
              </a:ext>
            </a:extLst>
          </p:cNvPr>
          <p:cNvSpPr/>
          <p:nvPr/>
        </p:nvSpPr>
        <p:spPr>
          <a:xfrm>
            <a:off x="4394718" y="1632857"/>
            <a:ext cx="1063690" cy="23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99B54B-E7E4-DF70-9E5E-5AC38E16AEBA}"/>
              </a:ext>
            </a:extLst>
          </p:cNvPr>
          <p:cNvSpPr/>
          <p:nvPr/>
        </p:nvSpPr>
        <p:spPr>
          <a:xfrm>
            <a:off x="8270033" y="810208"/>
            <a:ext cx="1184988" cy="503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677190-0E70-BE08-5A98-96E0C358FDF7}"/>
              </a:ext>
            </a:extLst>
          </p:cNvPr>
          <p:cNvSpPr txBox="1"/>
          <p:nvPr/>
        </p:nvSpPr>
        <p:spPr>
          <a:xfrm>
            <a:off x="6338596" y="877468"/>
            <a:ext cx="193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 {username}</a:t>
            </a:r>
            <a:endParaRPr lang="en-IL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ACE2510B-306C-D006-278C-07E8DADC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13118"/>
              </p:ext>
            </p:extLst>
          </p:nvPr>
        </p:nvGraphicFramePr>
        <p:xfrm>
          <a:off x="381000" y="3828856"/>
          <a:ext cx="4228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8322">
                  <a:extLst>
                    <a:ext uri="{9D8B030D-6E8A-4147-A177-3AD203B41FA5}">
                      <a16:colId xmlns:a16="http://schemas.microsoft.com/office/drawing/2014/main" val="176979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LINKS TO: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MyListComponent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27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EditPerosnComponent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6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7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Shimon Dahan</dc:creator>
  <cp:lastModifiedBy>Shimon Dahan</cp:lastModifiedBy>
  <cp:revision>1</cp:revision>
  <dcterms:created xsi:type="dcterms:W3CDTF">2022-12-14T10:18:40Z</dcterms:created>
  <dcterms:modified xsi:type="dcterms:W3CDTF">2022-12-14T10:25:43Z</dcterms:modified>
</cp:coreProperties>
</file>