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6" r:id="rId7"/>
    <p:sldId id="258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27" d="100"/>
          <a:sy n="127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E70A-5B95-44CF-8B0B-ACBB11C8194B}" type="datetimeFigureOut">
              <a:rPr lang="he-IL" smtClean="0"/>
              <a:t>א'/כסלו/תשע"א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C343-3E3A-4F68-968B-6A594EFE469C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lpmepro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Drag And Drop Manager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789040"/>
            <a:ext cx="7416824" cy="2304256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By </a:t>
            </a:r>
            <a:r>
              <a:rPr lang="en-US" dirty="0"/>
              <a:t>S</a:t>
            </a:r>
            <a:r>
              <a:rPr lang="en-US" dirty="0" smtClean="0"/>
              <a:t>himon Doodkin.</a:t>
            </a:r>
          </a:p>
          <a:p>
            <a:pPr algn="l" rtl="0"/>
            <a:r>
              <a:rPr lang="en-US" dirty="0" smtClean="0"/>
              <a:t>To speed up management of development.</a:t>
            </a:r>
          </a:p>
          <a:p>
            <a:pPr algn="l" rtl="0"/>
            <a:r>
              <a:rPr lang="en-US" dirty="0" smtClean="0"/>
              <a:t>for real time contribution commitment.</a:t>
            </a:r>
          </a:p>
          <a:p>
            <a:pPr algn="l" rtl="0"/>
            <a:r>
              <a:rPr lang="en-US" dirty="0" smtClean="0"/>
              <a:t>by a development team manager</a:t>
            </a:r>
          </a:p>
          <a:p>
            <a:pPr algn="l" rtl="0"/>
            <a:endParaRPr lang="en-US" sz="1900" dirty="0" smtClean="0"/>
          </a:p>
          <a:p>
            <a:pPr algn="l" rtl="0"/>
            <a:r>
              <a:rPr lang="en-US" sz="1900" dirty="0" smtClean="0"/>
              <a:t>to be implemented in node.js. </a:t>
            </a:r>
          </a:p>
          <a:p>
            <a:pPr algn="l" rtl="0"/>
            <a:endParaRPr lang="en-US" sz="1900" dirty="0" smtClean="0"/>
          </a:p>
          <a:p>
            <a:pPr algn="l" rtl="0"/>
            <a:r>
              <a:rPr lang="en-US" sz="1900" dirty="0" smtClean="0"/>
              <a:t>you can send modifications and ideas to </a:t>
            </a:r>
            <a:r>
              <a:rPr lang="en-US" sz="1900" dirty="0" smtClean="0">
                <a:hlinkClick r:id="rId2"/>
              </a:rPr>
              <a:t>helpmepro1@gmail.com</a:t>
            </a:r>
            <a:endParaRPr lang="en-US" sz="1900" dirty="0" smtClean="0"/>
          </a:p>
          <a:p>
            <a:pPr algn="l" rtl="0"/>
            <a:r>
              <a:rPr lang="en-US" sz="1900" dirty="0" smtClean="0"/>
              <a:t>I need your rethinking, comments and implementation.</a:t>
            </a:r>
            <a:endParaRPr lang="he-IL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836712"/>
            <a:ext cx="64807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reduced future set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with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human understandable commands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a description: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is a virtual multidimensional folder.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directory is a window you see files thru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features scope 0.0.4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auto solve usual problems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features scope 0.0.5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None/>
            </a:pPr>
            <a:r>
              <a:rPr lang="en-US" dirty="0" smtClean="0"/>
              <a:t>staged commits: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list files in the </a:t>
            </a:r>
            <a:r>
              <a:rPr lang="en-US" dirty="0" err="1" smtClean="0"/>
              <a:t>comiiit</a:t>
            </a:r>
            <a:endParaRPr lang="en-US" dirty="0" smtClean="0"/>
          </a:p>
          <a:p>
            <a:pPr marL="514350" indent="-514350" algn="l" rtl="0">
              <a:buAutoNum type="arabicPeriod"/>
            </a:pPr>
            <a:r>
              <a:rPr lang="en-US" dirty="0" smtClean="0"/>
              <a:t>do marking button like wiki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add commit button</a:t>
            </a:r>
          </a:p>
          <a:p>
            <a:pPr marL="514350" indent="-514350" algn="l" rtl="0">
              <a:buNone/>
            </a:pP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6660232" y="17008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68344" y="116632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repo1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668344" y="404664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repo2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7668344" y="692696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repo3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3851920" y="40466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79512" y="40466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851920" y="148478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79512" y="148478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851920" y="256490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/>
              <a:t>it is like dragging documents into recycle bin</a:t>
            </a:r>
            <a:endParaRPr lang="he-IL" sz="1400" dirty="0"/>
          </a:p>
        </p:txBody>
      </p:sp>
      <p:sp>
        <p:nvSpPr>
          <p:cNvPr id="17" name="Rectangle 16"/>
          <p:cNvSpPr/>
          <p:nvPr/>
        </p:nvSpPr>
        <p:spPr>
          <a:xfrm>
            <a:off x="179512" y="256490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3851920" y="364502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79512" y="364502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3851920" y="472514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79512" y="472514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79512" y="116632"/>
            <a:ext cx="741682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229034" y="151165"/>
            <a:ext cx="670557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&lt; undo</a:t>
            </a:r>
            <a:endParaRPr lang="he-IL" sz="1200" dirty="0"/>
          </a:p>
        </p:txBody>
      </p:sp>
      <p:sp>
        <p:nvSpPr>
          <p:cNvPr id="25" name="Rectangle 24"/>
          <p:cNvSpPr/>
          <p:nvPr/>
        </p:nvSpPr>
        <p:spPr>
          <a:xfrm>
            <a:off x="971600" y="151165"/>
            <a:ext cx="72008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redo</a:t>
            </a:r>
            <a:r>
              <a:rPr lang="en-US" sz="1200" dirty="0" smtClean="0"/>
              <a:t> &gt;</a:t>
            </a:r>
            <a:endParaRPr lang="he-IL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6216" y="620688"/>
            <a:ext cx="648072" cy="648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2987824" y="6206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5436096" y="755412"/>
            <a:ext cx="7378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repo2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755412"/>
            <a:ext cx="24340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repo1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995936" y="183553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</a:t>
            </a:r>
            <a:r>
              <a:rPr lang="en-US" dirty="0" smtClean="0"/>
              <a:t>repo3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1763688" y="154107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drag to merge into</a:t>
            </a:r>
            <a:endParaRPr lang="he-IL" sz="1200" dirty="0"/>
          </a:p>
        </p:txBody>
      </p:sp>
      <p:sp>
        <p:nvSpPr>
          <p:cNvPr id="39" name="Rectangle 38"/>
          <p:cNvSpPr/>
          <p:nvPr/>
        </p:nvSpPr>
        <p:spPr>
          <a:xfrm>
            <a:off x="3995936" y="1124744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0" name="Rectangle 39"/>
          <p:cNvSpPr/>
          <p:nvPr/>
        </p:nvSpPr>
        <p:spPr>
          <a:xfrm>
            <a:off x="4716016" y="1124744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1" name="Rectangle 40"/>
          <p:cNvSpPr/>
          <p:nvPr/>
        </p:nvSpPr>
        <p:spPr>
          <a:xfrm>
            <a:off x="3995936" y="2204864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2" name="Rectangle 41"/>
          <p:cNvSpPr/>
          <p:nvPr/>
        </p:nvSpPr>
        <p:spPr>
          <a:xfrm>
            <a:off x="4716016" y="2204864"/>
            <a:ext cx="1152128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3" name="Rectangle 42"/>
          <p:cNvSpPr/>
          <p:nvPr/>
        </p:nvSpPr>
        <p:spPr>
          <a:xfrm>
            <a:off x="395536" y="1124744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4" name="Rectangle 43"/>
          <p:cNvSpPr/>
          <p:nvPr/>
        </p:nvSpPr>
        <p:spPr>
          <a:xfrm>
            <a:off x="1115616" y="1124744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5" name="Down Arrow 44"/>
          <p:cNvSpPr/>
          <p:nvPr/>
        </p:nvSpPr>
        <p:spPr>
          <a:xfrm rot="8981971">
            <a:off x="6779242" y="2035128"/>
            <a:ext cx="164937" cy="260686"/>
          </a:xfrm>
          <a:prstGeom prst="downArrow">
            <a:avLst>
              <a:gd name="adj1" fmla="val 23517"/>
              <a:gd name="adj2" fmla="val 94128"/>
            </a:avLst>
          </a:prstGeom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755576" y="2420888"/>
            <a:ext cx="1368152" cy="2016224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endParaRPr lang="en-US" sz="800" dirty="0" smtClean="0"/>
          </a:p>
          <a:p>
            <a:pPr algn="l" rtl="0"/>
            <a:endParaRPr lang="en-US" sz="800" dirty="0"/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repo1 with repo2</a:t>
            </a:r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repo3 with repo1</a:t>
            </a:r>
            <a:endParaRPr lang="he-IL" sz="800" dirty="0" smtClean="0"/>
          </a:p>
          <a:p>
            <a:pPr algn="l" rtl="0"/>
            <a:endParaRPr lang="he-IL" sz="800" dirty="0"/>
          </a:p>
        </p:txBody>
      </p:sp>
      <p:sp>
        <p:nvSpPr>
          <p:cNvPr id="47" name="Rectangle 46"/>
          <p:cNvSpPr/>
          <p:nvPr/>
        </p:nvSpPr>
        <p:spPr>
          <a:xfrm>
            <a:off x="755576" y="2420888"/>
            <a:ext cx="1368152" cy="216024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history (for undo)</a:t>
            </a:r>
            <a:endParaRPr lang="he-IL" sz="1200" dirty="0"/>
          </a:p>
        </p:txBody>
      </p:sp>
      <p:sp>
        <p:nvSpPr>
          <p:cNvPr id="49" name="Rectangle 48"/>
          <p:cNvSpPr/>
          <p:nvPr/>
        </p:nvSpPr>
        <p:spPr>
          <a:xfrm>
            <a:off x="3995936" y="47667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50" name="Isosceles Triangle 49"/>
          <p:cNvSpPr/>
          <p:nvPr/>
        </p:nvSpPr>
        <p:spPr>
          <a:xfrm rot="10800000">
            <a:off x="5769098" y="54118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 flipH="1" flipV="1">
            <a:off x="5616116" y="5846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68344" y="1556792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repo4                </a:t>
            </a:r>
            <a:r>
              <a:rPr lang="en-US" sz="1400" dirty="0" smtClean="0">
                <a:sym typeface="Wingdings"/>
              </a:rPr>
              <a:t></a:t>
            </a:r>
            <a:endParaRPr lang="he-IL" sz="1400" dirty="0"/>
          </a:p>
        </p:txBody>
      </p:sp>
      <p:sp>
        <p:nvSpPr>
          <p:cNvPr id="56" name="Rectangle 55"/>
          <p:cNvSpPr/>
          <p:nvPr/>
        </p:nvSpPr>
        <p:spPr>
          <a:xfrm>
            <a:off x="7668344" y="1268760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someone else </a:t>
            </a:r>
            <a:r>
              <a:rPr lang="en-US" sz="1400" dirty="0" smtClean="0">
                <a:sym typeface="Wingdings"/>
              </a:rPr>
              <a:t>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7668344" y="980728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my fork             </a:t>
            </a:r>
            <a:r>
              <a:rPr lang="en-US" sz="1400" dirty="0" smtClean="0">
                <a:sym typeface="Wingdings"/>
              </a:rPr>
              <a:t>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4" name="Rectangle 3"/>
          <p:cNvSpPr/>
          <p:nvPr/>
        </p:nvSpPr>
        <p:spPr>
          <a:xfrm>
            <a:off x="7668344" y="116632"/>
            <a:ext cx="1368152" cy="6480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3995936" y="155679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5769098" y="162130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/>
          <p:cNvSpPr/>
          <p:nvPr/>
        </p:nvSpPr>
        <p:spPr>
          <a:xfrm>
            <a:off x="395536" y="47667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2168698" y="54118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/>
          <p:cNvSpPr/>
          <p:nvPr/>
        </p:nvSpPr>
        <p:spPr>
          <a:xfrm>
            <a:off x="6012160" y="155679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46" name="Arc 45"/>
          <p:cNvSpPr/>
          <p:nvPr/>
        </p:nvSpPr>
        <p:spPr>
          <a:xfrm rot="754054">
            <a:off x="1698576" y="1031051"/>
            <a:ext cx="5250377" cy="1405309"/>
          </a:xfrm>
          <a:prstGeom prst="arc">
            <a:avLst>
              <a:gd name="adj1" fmla="val 12777898"/>
              <a:gd name="adj2" fmla="val 21309990"/>
            </a:avLst>
          </a:prstGeom>
          <a:ln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6012160" y="47667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64" name="Rectangle 63"/>
          <p:cNvSpPr/>
          <p:nvPr/>
        </p:nvSpPr>
        <p:spPr>
          <a:xfrm>
            <a:off x="2411760" y="47667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66" name="Rectangle 65"/>
          <p:cNvSpPr/>
          <p:nvPr/>
        </p:nvSpPr>
        <p:spPr>
          <a:xfrm>
            <a:off x="7668344" y="6165304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add local / remote</a:t>
            </a:r>
            <a:endParaRPr lang="he-IL" sz="1200" dirty="0"/>
          </a:p>
        </p:txBody>
      </p:sp>
      <p:sp>
        <p:nvSpPr>
          <p:cNvPr id="67" name="Rectangle 66"/>
          <p:cNvSpPr/>
          <p:nvPr/>
        </p:nvSpPr>
        <p:spPr>
          <a:xfrm>
            <a:off x="7668344" y="6381328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create new</a:t>
            </a:r>
            <a:endParaRPr lang="he-IL" sz="1200" dirty="0"/>
          </a:p>
        </p:txBody>
      </p:sp>
      <p:sp>
        <p:nvSpPr>
          <p:cNvPr id="72" name="Sun 71"/>
          <p:cNvSpPr/>
          <p:nvPr/>
        </p:nvSpPr>
        <p:spPr>
          <a:xfrm>
            <a:off x="7107270" y="1681265"/>
            <a:ext cx="216024" cy="21602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Quad Arrow Callout 75"/>
          <p:cNvSpPr/>
          <p:nvPr/>
        </p:nvSpPr>
        <p:spPr>
          <a:xfrm>
            <a:off x="3131840" y="764704"/>
            <a:ext cx="360040" cy="36004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ectangle 76"/>
          <p:cNvSpPr/>
          <p:nvPr/>
        </p:nvSpPr>
        <p:spPr>
          <a:xfrm>
            <a:off x="6588224" y="155679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expand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6660232" y="17008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68344" y="404664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repo1                 </a:t>
            </a:r>
            <a:r>
              <a:rPr lang="en-US" sz="1400" dirty="0" smtClean="0">
                <a:sym typeface="Wingdings"/>
              </a:rPr>
              <a:t>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668344" y="692696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repo2                 </a:t>
            </a:r>
            <a:r>
              <a:rPr lang="en-US" sz="1400" dirty="0" smtClean="0">
                <a:sym typeface="Wingdings"/>
              </a:rPr>
              <a:t>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7668344" y="980728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repo3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179512" y="404664"/>
            <a:ext cx="7416824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851920" y="148478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79512" y="148478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851920" y="256490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179512" y="256490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3851920" y="364502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79512" y="364502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3851920" y="472514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79512" y="472514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79512" y="116632"/>
            <a:ext cx="741682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rtl="0"/>
            <a:r>
              <a:rPr lang="en-US" sz="900" dirty="0" smtClean="0"/>
              <a:t>choose a tool you want to use when dragging and dropping, usually merge</a:t>
            </a:r>
            <a:endParaRPr lang="he-IL" sz="900" dirty="0"/>
          </a:p>
        </p:txBody>
      </p:sp>
      <p:sp>
        <p:nvSpPr>
          <p:cNvPr id="24" name="Rectangle 23"/>
          <p:cNvSpPr/>
          <p:nvPr/>
        </p:nvSpPr>
        <p:spPr>
          <a:xfrm>
            <a:off x="229034" y="151165"/>
            <a:ext cx="670557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&lt; undo</a:t>
            </a:r>
            <a:endParaRPr lang="he-IL" sz="1200" dirty="0"/>
          </a:p>
        </p:txBody>
      </p:sp>
      <p:sp>
        <p:nvSpPr>
          <p:cNvPr id="25" name="Rectangle 24"/>
          <p:cNvSpPr/>
          <p:nvPr/>
        </p:nvSpPr>
        <p:spPr>
          <a:xfrm>
            <a:off x="971600" y="151165"/>
            <a:ext cx="72008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redo</a:t>
            </a:r>
            <a:r>
              <a:rPr lang="en-US" sz="1200" dirty="0" smtClean="0"/>
              <a:t> &gt;</a:t>
            </a:r>
            <a:endParaRPr lang="he-IL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6216" y="620688"/>
            <a:ext cx="648072" cy="648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2987824" y="162880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323528" y="1763524"/>
            <a:ext cx="24340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someone </a:t>
            </a:r>
            <a:r>
              <a:rPr lang="en-US" dirty="0" smtClean="0"/>
              <a:t>else</a:t>
            </a:r>
            <a:r>
              <a:rPr lang="en-US" dirty="0" smtClean="0"/>
              <a:t>'s</a:t>
            </a:r>
            <a:r>
              <a:rPr lang="en-US" dirty="0" smtClean="0"/>
              <a:t>\repo3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995936" y="183553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fork\repo3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1763688" y="154107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drag to merge into</a:t>
            </a:r>
            <a:endParaRPr lang="he-IL" sz="1200" dirty="0"/>
          </a:p>
        </p:txBody>
      </p:sp>
      <p:sp>
        <p:nvSpPr>
          <p:cNvPr id="39" name="Rectangle 38"/>
          <p:cNvSpPr/>
          <p:nvPr/>
        </p:nvSpPr>
        <p:spPr>
          <a:xfrm>
            <a:off x="2195736" y="1196752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0" name="Rectangle 39"/>
          <p:cNvSpPr/>
          <p:nvPr/>
        </p:nvSpPr>
        <p:spPr>
          <a:xfrm>
            <a:off x="2915816" y="1196752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8" name="Rectangle 47"/>
          <p:cNvSpPr/>
          <p:nvPr/>
        </p:nvSpPr>
        <p:spPr>
          <a:xfrm>
            <a:off x="755576" y="2420888"/>
            <a:ext cx="1368152" cy="2016224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endParaRPr lang="en-US" sz="800" dirty="0" smtClean="0"/>
          </a:p>
          <a:p>
            <a:pPr algn="l" rtl="0"/>
            <a:endParaRPr lang="en-US" sz="800" dirty="0"/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repo1 with repo2</a:t>
            </a:r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repo3 with repo1</a:t>
            </a:r>
            <a:endParaRPr lang="he-IL" sz="800" dirty="0" smtClean="0"/>
          </a:p>
          <a:p>
            <a:pPr algn="l" rtl="0"/>
            <a:endParaRPr lang="he-IL" sz="800" dirty="0"/>
          </a:p>
        </p:txBody>
      </p:sp>
      <p:sp>
        <p:nvSpPr>
          <p:cNvPr id="47" name="Rectangle 46"/>
          <p:cNvSpPr/>
          <p:nvPr/>
        </p:nvSpPr>
        <p:spPr>
          <a:xfrm>
            <a:off x="755576" y="2420888"/>
            <a:ext cx="1368152" cy="216024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history (for undo)</a:t>
            </a:r>
            <a:endParaRPr lang="he-IL" sz="1200" dirty="0"/>
          </a:p>
        </p:txBody>
      </p:sp>
      <p:sp>
        <p:nvSpPr>
          <p:cNvPr id="55" name="Rectangle 54"/>
          <p:cNvSpPr/>
          <p:nvPr/>
        </p:nvSpPr>
        <p:spPr>
          <a:xfrm>
            <a:off x="7668344" y="1844824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repo4                </a:t>
            </a:r>
            <a:r>
              <a:rPr lang="en-US" sz="1400" dirty="0" smtClean="0">
                <a:sym typeface="Wingdings"/>
              </a:rPr>
              <a:t></a:t>
            </a:r>
            <a:endParaRPr lang="he-IL" sz="1400" dirty="0"/>
          </a:p>
        </p:txBody>
      </p:sp>
      <p:sp>
        <p:nvSpPr>
          <p:cNvPr id="56" name="Rectangle 55"/>
          <p:cNvSpPr/>
          <p:nvPr/>
        </p:nvSpPr>
        <p:spPr>
          <a:xfrm>
            <a:off x="7668344" y="1556792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someone else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7668344" y="1268760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my fork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4" name="Rectangle 3"/>
          <p:cNvSpPr/>
          <p:nvPr/>
        </p:nvSpPr>
        <p:spPr>
          <a:xfrm>
            <a:off x="7668344" y="116632"/>
            <a:ext cx="1368152" cy="6480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choose what to show</a:t>
            </a:r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2267744" y="47667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4040906" y="54118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/>
          <p:cNvSpPr/>
          <p:nvPr/>
        </p:nvSpPr>
        <p:spPr>
          <a:xfrm>
            <a:off x="4283968" y="47667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66" name="Rectangle 65"/>
          <p:cNvSpPr/>
          <p:nvPr/>
        </p:nvSpPr>
        <p:spPr>
          <a:xfrm>
            <a:off x="7668344" y="6165304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add local / remote</a:t>
            </a:r>
            <a:endParaRPr lang="he-IL" sz="1200" dirty="0"/>
          </a:p>
        </p:txBody>
      </p:sp>
      <p:sp>
        <p:nvSpPr>
          <p:cNvPr id="67" name="Rectangle 66"/>
          <p:cNvSpPr/>
          <p:nvPr/>
        </p:nvSpPr>
        <p:spPr>
          <a:xfrm>
            <a:off x="7668344" y="6381328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create new</a:t>
            </a:r>
            <a:endParaRPr lang="he-IL" sz="1200" dirty="0"/>
          </a:p>
        </p:txBody>
      </p:sp>
      <p:sp>
        <p:nvSpPr>
          <p:cNvPr id="72" name="Sun 71"/>
          <p:cNvSpPr/>
          <p:nvPr/>
        </p:nvSpPr>
        <p:spPr>
          <a:xfrm>
            <a:off x="7107270" y="1681265"/>
            <a:ext cx="216024" cy="21602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Quad Arrow Callout 75"/>
          <p:cNvSpPr/>
          <p:nvPr/>
        </p:nvSpPr>
        <p:spPr>
          <a:xfrm>
            <a:off x="3131840" y="1772816"/>
            <a:ext cx="360040" cy="36004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Down Arrow 44"/>
          <p:cNvSpPr/>
          <p:nvPr/>
        </p:nvSpPr>
        <p:spPr>
          <a:xfrm rot="8981971">
            <a:off x="6809221" y="1984888"/>
            <a:ext cx="164937" cy="260686"/>
          </a:xfrm>
          <a:prstGeom prst="downArrow">
            <a:avLst>
              <a:gd name="adj1" fmla="val 23517"/>
              <a:gd name="adj2" fmla="val 94128"/>
            </a:avLst>
          </a:prstGeom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323528" y="47667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current view: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1763688" y="764704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fork\repo3</a:t>
            </a:r>
            <a:endParaRPr lang="he-IL" dirty="0"/>
          </a:p>
        </p:txBody>
      </p:sp>
      <p:sp>
        <p:nvSpPr>
          <p:cNvPr id="46" name="Arc 45"/>
          <p:cNvSpPr/>
          <p:nvPr/>
        </p:nvSpPr>
        <p:spPr>
          <a:xfrm rot="21336419">
            <a:off x="1799080" y="1841522"/>
            <a:ext cx="5250377" cy="1319471"/>
          </a:xfrm>
          <a:prstGeom prst="arc">
            <a:avLst>
              <a:gd name="adj1" fmla="val 12777898"/>
              <a:gd name="adj2" fmla="val 21309990"/>
            </a:avLst>
          </a:prstGeom>
          <a:ln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Rectangle 67"/>
          <p:cNvSpPr/>
          <p:nvPr/>
        </p:nvSpPr>
        <p:spPr>
          <a:xfrm>
            <a:off x="5004048" y="476672"/>
            <a:ext cx="1512168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expanded</a:t>
            </a:r>
            <a:endParaRPr lang="he-IL" sz="1200" dirty="0"/>
          </a:p>
        </p:txBody>
      </p:sp>
      <p:sp>
        <p:nvSpPr>
          <p:cNvPr id="70" name="Oval 69"/>
          <p:cNvSpPr/>
          <p:nvPr/>
        </p:nvSpPr>
        <p:spPr>
          <a:xfrm>
            <a:off x="6732240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/>
          <p:cNvSpPr txBox="1"/>
          <p:nvPr/>
        </p:nvSpPr>
        <p:spPr>
          <a:xfrm>
            <a:off x="4067944" y="291565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fork\repo3\Tag3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59969" y="1454804"/>
            <a:ext cx="7458851" cy="222020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68344" y="116632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repo1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668344" y="404664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repo2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7668344" y="692696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repo3    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3851920" y="40466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79512" y="40466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851920" y="364502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79512" y="364502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3851920" y="472514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79512" y="472514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79512" y="116632"/>
            <a:ext cx="741682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229034" y="151165"/>
            <a:ext cx="670557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&lt; undo</a:t>
            </a:r>
            <a:endParaRPr lang="he-IL" sz="1200" dirty="0"/>
          </a:p>
        </p:txBody>
      </p:sp>
      <p:sp>
        <p:nvSpPr>
          <p:cNvPr id="25" name="Rectangle 24"/>
          <p:cNvSpPr/>
          <p:nvPr/>
        </p:nvSpPr>
        <p:spPr>
          <a:xfrm>
            <a:off x="971600" y="151165"/>
            <a:ext cx="72008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redo</a:t>
            </a:r>
            <a:r>
              <a:rPr lang="en-US" sz="1200" dirty="0" smtClean="0"/>
              <a:t> &gt;</a:t>
            </a:r>
            <a:endParaRPr lang="he-IL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6216" y="620688"/>
            <a:ext cx="648072" cy="648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2987824" y="6206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5436096" y="755412"/>
            <a:ext cx="7378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repo2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755412"/>
            <a:ext cx="24340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repo1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1763688" y="154107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drag to merge into</a:t>
            </a:r>
            <a:endParaRPr lang="he-IL" sz="1200" dirty="0"/>
          </a:p>
        </p:txBody>
      </p:sp>
      <p:sp>
        <p:nvSpPr>
          <p:cNvPr id="39" name="Rectangle 38"/>
          <p:cNvSpPr/>
          <p:nvPr/>
        </p:nvSpPr>
        <p:spPr>
          <a:xfrm>
            <a:off x="3995936" y="1124744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0" name="Rectangle 39"/>
          <p:cNvSpPr/>
          <p:nvPr/>
        </p:nvSpPr>
        <p:spPr>
          <a:xfrm>
            <a:off x="4716016" y="1124744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3" name="Rectangle 42"/>
          <p:cNvSpPr/>
          <p:nvPr/>
        </p:nvSpPr>
        <p:spPr>
          <a:xfrm>
            <a:off x="395536" y="1124744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44" name="Rectangle 43"/>
          <p:cNvSpPr/>
          <p:nvPr/>
        </p:nvSpPr>
        <p:spPr>
          <a:xfrm>
            <a:off x="1115616" y="1124744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45" name="Down Arrow 44"/>
          <p:cNvSpPr/>
          <p:nvPr/>
        </p:nvSpPr>
        <p:spPr>
          <a:xfrm rot="8981971">
            <a:off x="6779242" y="2035128"/>
            <a:ext cx="164937" cy="260686"/>
          </a:xfrm>
          <a:prstGeom prst="downArrow">
            <a:avLst>
              <a:gd name="adj1" fmla="val 23517"/>
              <a:gd name="adj2" fmla="val 94128"/>
            </a:avLst>
          </a:prstGeom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3995936" y="47667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50" name="Isosceles Triangle 49"/>
          <p:cNvSpPr/>
          <p:nvPr/>
        </p:nvSpPr>
        <p:spPr>
          <a:xfrm rot="10800000">
            <a:off x="5769098" y="54118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/>
          <p:nvPr/>
        </p:nvCxnSpPr>
        <p:spPr>
          <a:xfrm rot="5400000" flipH="1" flipV="1">
            <a:off x="5616116" y="5846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68344" y="1556792"/>
            <a:ext cx="1368152" cy="2880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repo4                </a:t>
            </a:r>
            <a:r>
              <a:rPr lang="en-US" sz="1400" dirty="0" smtClean="0">
                <a:sym typeface="Wingdings"/>
              </a:rPr>
              <a:t></a:t>
            </a:r>
            <a:endParaRPr lang="he-IL" sz="1400" dirty="0"/>
          </a:p>
        </p:txBody>
      </p:sp>
      <p:sp>
        <p:nvSpPr>
          <p:cNvPr id="56" name="Rectangle 55"/>
          <p:cNvSpPr/>
          <p:nvPr/>
        </p:nvSpPr>
        <p:spPr>
          <a:xfrm>
            <a:off x="7668344" y="1268760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someone else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7668344" y="980728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0" rtlCol="1" anchor="ctr"/>
          <a:lstStyle/>
          <a:p>
            <a:pPr algn="l" rtl="0"/>
            <a:r>
              <a:rPr lang="en-US" sz="1400" dirty="0" smtClean="0"/>
              <a:t> </a:t>
            </a:r>
            <a:r>
              <a:rPr lang="en-US" sz="1400" dirty="0" smtClean="0"/>
              <a:t>my fork             </a:t>
            </a:r>
            <a:r>
              <a:rPr lang="en-US" sz="1400" dirty="0" smtClean="0">
                <a:sym typeface="Wingdings"/>
              </a:rPr>
              <a:t></a:t>
            </a:r>
            <a:r>
              <a:rPr lang="he-IL" sz="1400" dirty="0" smtClean="0"/>
              <a:t> </a:t>
            </a:r>
            <a:endParaRPr lang="he-IL" sz="1400" dirty="0"/>
          </a:p>
        </p:txBody>
      </p:sp>
      <p:sp>
        <p:nvSpPr>
          <p:cNvPr id="4" name="Rectangle 3"/>
          <p:cNvSpPr/>
          <p:nvPr/>
        </p:nvSpPr>
        <p:spPr>
          <a:xfrm>
            <a:off x="7668344" y="116632"/>
            <a:ext cx="1368152" cy="6480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/>
          <p:cNvSpPr/>
          <p:nvPr/>
        </p:nvSpPr>
        <p:spPr>
          <a:xfrm>
            <a:off x="395536" y="47667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2168698" y="54118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6012160" y="47667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64" name="Rectangle 63"/>
          <p:cNvSpPr/>
          <p:nvPr/>
        </p:nvSpPr>
        <p:spPr>
          <a:xfrm>
            <a:off x="2411760" y="47667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66" name="Rectangle 65"/>
          <p:cNvSpPr/>
          <p:nvPr/>
        </p:nvSpPr>
        <p:spPr>
          <a:xfrm>
            <a:off x="7668344" y="6165304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add local / remote</a:t>
            </a:r>
            <a:endParaRPr lang="he-IL" sz="1200" dirty="0"/>
          </a:p>
        </p:txBody>
      </p:sp>
      <p:sp>
        <p:nvSpPr>
          <p:cNvPr id="67" name="Rectangle 66"/>
          <p:cNvSpPr/>
          <p:nvPr/>
        </p:nvSpPr>
        <p:spPr>
          <a:xfrm>
            <a:off x="7668344" y="6381328"/>
            <a:ext cx="136815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create new</a:t>
            </a:r>
            <a:endParaRPr lang="he-IL" sz="1200" dirty="0"/>
          </a:p>
        </p:txBody>
      </p:sp>
      <p:sp>
        <p:nvSpPr>
          <p:cNvPr id="76" name="Quad Arrow Callout 75"/>
          <p:cNvSpPr/>
          <p:nvPr/>
        </p:nvSpPr>
        <p:spPr>
          <a:xfrm>
            <a:off x="3131840" y="764704"/>
            <a:ext cx="360040" cy="36004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/>
          <p:nvPr/>
        </p:nvSpPr>
        <p:spPr>
          <a:xfrm>
            <a:off x="666023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/>
          <p:cNvSpPr/>
          <p:nvPr/>
        </p:nvSpPr>
        <p:spPr>
          <a:xfrm>
            <a:off x="179512" y="1484784"/>
            <a:ext cx="7416824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/>
          <p:cNvSpPr/>
          <p:nvPr/>
        </p:nvSpPr>
        <p:spPr>
          <a:xfrm>
            <a:off x="3851920" y="2564904"/>
            <a:ext cx="374441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/>
          <p:cNvSpPr/>
          <p:nvPr/>
        </p:nvSpPr>
        <p:spPr>
          <a:xfrm>
            <a:off x="179512" y="2564904"/>
            <a:ext cx="3672408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Rounded Rectangle 93"/>
          <p:cNvSpPr/>
          <p:nvPr/>
        </p:nvSpPr>
        <p:spPr>
          <a:xfrm>
            <a:off x="6516216" y="1700808"/>
            <a:ext cx="648072" cy="648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Oval 94"/>
          <p:cNvSpPr/>
          <p:nvPr/>
        </p:nvSpPr>
        <p:spPr>
          <a:xfrm>
            <a:off x="2987824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TextBox 95"/>
          <p:cNvSpPr txBox="1"/>
          <p:nvPr/>
        </p:nvSpPr>
        <p:spPr>
          <a:xfrm>
            <a:off x="323528" y="2843644"/>
            <a:ext cx="24340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someone </a:t>
            </a:r>
            <a:r>
              <a:rPr lang="en-US" dirty="0" smtClean="0"/>
              <a:t>else</a:t>
            </a:r>
            <a:r>
              <a:rPr lang="en-US" dirty="0" smtClean="0"/>
              <a:t>'s</a:t>
            </a:r>
            <a:r>
              <a:rPr lang="en-US" dirty="0" smtClean="0"/>
              <a:t>\repo3</a:t>
            </a:r>
            <a:endParaRPr lang="he-IL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291565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fork\repo3</a:t>
            </a:r>
            <a:endParaRPr lang="he-IL" dirty="0"/>
          </a:p>
        </p:txBody>
      </p:sp>
      <p:sp>
        <p:nvSpPr>
          <p:cNvPr id="98" name="Rectangle 97"/>
          <p:cNvSpPr/>
          <p:nvPr/>
        </p:nvSpPr>
        <p:spPr>
          <a:xfrm>
            <a:off x="2195736" y="2276872"/>
            <a:ext cx="64807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99" name="Rectangle 98"/>
          <p:cNvSpPr/>
          <p:nvPr/>
        </p:nvSpPr>
        <p:spPr>
          <a:xfrm>
            <a:off x="2915816" y="2276872"/>
            <a:ext cx="122413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commit by parts</a:t>
            </a:r>
            <a:endParaRPr lang="he-IL" sz="1200" dirty="0"/>
          </a:p>
        </p:txBody>
      </p:sp>
      <p:sp>
        <p:nvSpPr>
          <p:cNvPr id="100" name="Rectangle 99"/>
          <p:cNvSpPr/>
          <p:nvPr/>
        </p:nvSpPr>
        <p:spPr>
          <a:xfrm>
            <a:off x="2267744" y="1556792"/>
            <a:ext cx="194421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l" rtl="0"/>
            <a:r>
              <a:rPr lang="en-US" sz="1200" dirty="0" smtClean="0"/>
              <a:t>   what to show in folder    </a:t>
            </a:r>
            <a:endParaRPr lang="he-IL" sz="1200" dirty="0"/>
          </a:p>
        </p:txBody>
      </p:sp>
      <p:sp>
        <p:nvSpPr>
          <p:cNvPr id="101" name="Isosceles Triangle 100"/>
          <p:cNvSpPr/>
          <p:nvPr/>
        </p:nvSpPr>
        <p:spPr>
          <a:xfrm rot="10800000">
            <a:off x="4040906" y="1621305"/>
            <a:ext cx="114036" cy="10198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Rectangle 101"/>
          <p:cNvSpPr/>
          <p:nvPr/>
        </p:nvSpPr>
        <p:spPr>
          <a:xfrm>
            <a:off x="4283968" y="1556792"/>
            <a:ext cx="504056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save as</a:t>
            </a:r>
            <a:endParaRPr lang="he-IL" sz="1200" dirty="0"/>
          </a:p>
        </p:txBody>
      </p:sp>
      <p:sp>
        <p:nvSpPr>
          <p:cNvPr id="103" name="Sun 102"/>
          <p:cNvSpPr/>
          <p:nvPr/>
        </p:nvSpPr>
        <p:spPr>
          <a:xfrm>
            <a:off x="7107270" y="2761385"/>
            <a:ext cx="216024" cy="21602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Quad Arrow Callout 103"/>
          <p:cNvSpPr/>
          <p:nvPr/>
        </p:nvSpPr>
        <p:spPr>
          <a:xfrm>
            <a:off x="3131840" y="2852936"/>
            <a:ext cx="360040" cy="36004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Down Arrow 104"/>
          <p:cNvSpPr/>
          <p:nvPr/>
        </p:nvSpPr>
        <p:spPr>
          <a:xfrm rot="8981971">
            <a:off x="6786736" y="3020755"/>
            <a:ext cx="164937" cy="260686"/>
          </a:xfrm>
          <a:prstGeom prst="downArrow">
            <a:avLst>
              <a:gd name="adj1" fmla="val 23517"/>
              <a:gd name="adj2" fmla="val 94128"/>
            </a:avLst>
          </a:prstGeom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TextBox 105"/>
          <p:cNvSpPr txBox="1"/>
          <p:nvPr/>
        </p:nvSpPr>
        <p:spPr>
          <a:xfrm>
            <a:off x="323528" y="1556792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current view:</a:t>
            </a:r>
            <a:endParaRPr lang="he-IL" dirty="0"/>
          </a:p>
        </p:txBody>
      </p:sp>
      <p:sp>
        <p:nvSpPr>
          <p:cNvPr id="107" name="TextBox 106"/>
          <p:cNvSpPr txBox="1"/>
          <p:nvPr/>
        </p:nvSpPr>
        <p:spPr>
          <a:xfrm>
            <a:off x="1763688" y="1844824"/>
            <a:ext cx="2250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/>
              <a:t>my fork\repo3</a:t>
            </a:r>
            <a:endParaRPr lang="he-IL" dirty="0"/>
          </a:p>
        </p:txBody>
      </p:sp>
      <p:sp>
        <p:nvSpPr>
          <p:cNvPr id="108" name="Rectangle 107"/>
          <p:cNvSpPr/>
          <p:nvPr/>
        </p:nvSpPr>
        <p:spPr>
          <a:xfrm>
            <a:off x="5004048" y="1556792"/>
            <a:ext cx="1512168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 rtl="0"/>
            <a:r>
              <a:rPr lang="en-US" sz="1200" dirty="0" smtClean="0"/>
              <a:t>expanded</a:t>
            </a:r>
            <a:endParaRPr lang="he-IL" sz="1200" dirty="0"/>
          </a:p>
        </p:txBody>
      </p:sp>
      <p:sp>
        <p:nvSpPr>
          <p:cNvPr id="46" name="Arc 45"/>
          <p:cNvSpPr/>
          <p:nvPr/>
        </p:nvSpPr>
        <p:spPr>
          <a:xfrm rot="21353462">
            <a:off x="2951030" y="2709962"/>
            <a:ext cx="4089404" cy="1129601"/>
          </a:xfrm>
          <a:prstGeom prst="arc">
            <a:avLst>
              <a:gd name="adj1" fmla="val 11480197"/>
              <a:gd name="adj2" fmla="val 21309990"/>
            </a:avLst>
          </a:prstGeom>
          <a:ln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3568" y="3356992"/>
            <a:ext cx="1368152" cy="2016224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endParaRPr lang="en-US" sz="800" dirty="0" smtClean="0"/>
          </a:p>
          <a:p>
            <a:pPr algn="l" rtl="0"/>
            <a:endParaRPr lang="en-US" sz="800" dirty="0"/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repo1 with repo2</a:t>
            </a:r>
          </a:p>
          <a:p>
            <a:pPr algn="l" rtl="0">
              <a:buFont typeface="Arial" charset="0"/>
              <a:buChar char="•"/>
            </a:pPr>
            <a:r>
              <a:rPr lang="en-US" sz="800" dirty="0" smtClean="0"/>
              <a:t> Merge repo3 with repo1</a:t>
            </a:r>
            <a:endParaRPr lang="he-IL" sz="800" dirty="0" smtClean="0"/>
          </a:p>
          <a:p>
            <a:pPr algn="l" rtl="0"/>
            <a:endParaRPr lang="he-IL" sz="800" dirty="0"/>
          </a:p>
        </p:txBody>
      </p:sp>
      <p:sp>
        <p:nvSpPr>
          <p:cNvPr id="47" name="Rectangle 46"/>
          <p:cNvSpPr/>
          <p:nvPr/>
        </p:nvSpPr>
        <p:spPr>
          <a:xfrm>
            <a:off x="683568" y="3356992"/>
            <a:ext cx="1368152" cy="216024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history (for undo)</a:t>
            </a:r>
            <a:endParaRPr lang="he-I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problems to auto solve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auto backups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fast forward merge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update to the latest version of original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ad hock submitter’s server. + all in one tool- ad hock push utility with  some privacy clean out and restrictive license to privet information.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cool staff to add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auto add all </a:t>
            </a:r>
            <a:r>
              <a:rPr lang="en-US" dirty="0" err="1" smtClean="0"/>
              <a:t>git</a:t>
            </a:r>
            <a:r>
              <a:rPr lang="en-US" sz="2400" dirty="0" err="1" smtClean="0"/>
              <a:t>s</a:t>
            </a:r>
            <a:r>
              <a:rPr lang="en-US" dirty="0" smtClean="0"/>
              <a:t> of contributors from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auto set up runtime environments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real time display of changed or committed repositories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48880"/>
            <a:ext cx="7416824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dirty="0" smtClean="0">
                <a:sym typeface="Wingdings"/>
              </a:rPr>
              <a:t>     </a:t>
            </a:r>
            <a:r>
              <a:rPr lang="en-US" dirty="0" smtClean="0"/>
              <a:t>line 1</a:t>
            </a:r>
          </a:p>
          <a:p>
            <a:pPr algn="l" rtl="0"/>
            <a:r>
              <a:rPr lang="en-US" dirty="0" smtClean="0">
                <a:sym typeface="Wingdings"/>
              </a:rPr>
              <a:t> modified </a:t>
            </a:r>
            <a:r>
              <a:rPr lang="en-US" dirty="0" smtClean="0"/>
              <a:t>line 2</a:t>
            </a:r>
            <a:endParaRPr lang="he-IL" dirty="0" smtClean="0"/>
          </a:p>
          <a:p>
            <a:pPr algn="l" rtl="0"/>
            <a:r>
              <a:rPr lang="en-US" dirty="0" smtClean="0">
                <a:sym typeface="Wingdings"/>
              </a:rPr>
              <a:t> modified </a:t>
            </a:r>
            <a:r>
              <a:rPr lang="en-US" dirty="0" smtClean="0"/>
              <a:t>line 3</a:t>
            </a:r>
            <a:endParaRPr lang="he-IL" dirty="0" smtClean="0"/>
          </a:p>
          <a:p>
            <a:pPr algn="l" rtl="0"/>
            <a:r>
              <a:rPr lang="en-US" dirty="0" smtClean="0">
                <a:sym typeface="Wingdings"/>
              </a:rPr>
              <a:t> modified </a:t>
            </a:r>
            <a:r>
              <a:rPr lang="en-US" dirty="0" smtClean="0"/>
              <a:t>line 4</a:t>
            </a:r>
          </a:p>
          <a:p>
            <a:pPr algn="l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maybe not checkboxes but something like wiki syntax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line 1</a:t>
            </a:r>
          </a:p>
          <a:p>
            <a:pPr algn="l" rtl="0"/>
            <a:r>
              <a:rPr lang="en-US" dirty="0" smtClean="0">
                <a:sym typeface="Wingdings"/>
              </a:rPr>
              <a:t>[[start[[ modified </a:t>
            </a:r>
            <a:r>
              <a:rPr lang="en-US" dirty="0" smtClean="0"/>
              <a:t>line 2</a:t>
            </a:r>
            <a:endParaRPr lang="he-IL" dirty="0" smtClean="0"/>
          </a:p>
          <a:p>
            <a:pPr algn="l" rtl="0"/>
            <a:r>
              <a:rPr lang="en-US" dirty="0" smtClean="0">
                <a:sym typeface="Wingdings"/>
              </a:rPr>
              <a:t>modified </a:t>
            </a:r>
            <a:r>
              <a:rPr lang="en-US" dirty="0" smtClean="0"/>
              <a:t>line 3 ]]end]]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                                                             </a:t>
            </a:r>
            <a:endParaRPr lang="he-IL" dirty="0" smtClean="0"/>
          </a:p>
          <a:p>
            <a:pPr algn="l" rtl="0"/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55576" y="1124744"/>
            <a:ext cx="74168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ym typeface="Wingdings"/>
              </a:rPr>
              <a:t> </a:t>
            </a:r>
            <a:r>
              <a:rPr lang="en-US" dirty="0" smtClean="0"/>
              <a:t>file1  -20 +30        , 10 uncommitted left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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file2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-10 +50        ,   0 uncommitted left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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-20                ,  0 uncommitted left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764704"/>
            <a:ext cx="741682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list of changed files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755576" y="2060848"/>
            <a:ext cx="741682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rtl="0"/>
            <a:r>
              <a:rPr lang="en-US" dirty="0" smtClean="0"/>
              <a:t>file1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805098" y="2095381"/>
            <a:ext cx="1606662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mark selected lin</a:t>
            </a:r>
            <a:r>
              <a:rPr lang="en-US" sz="1200" dirty="0" smtClean="0"/>
              <a:t>e</a:t>
            </a:r>
            <a:r>
              <a:rPr lang="en-US" sz="1200" dirty="0" smtClean="0"/>
              <a:t>s</a:t>
            </a:r>
            <a:endParaRPr lang="he-IL" sz="1200" dirty="0"/>
          </a:p>
        </p:txBody>
      </p:sp>
      <p:sp>
        <p:nvSpPr>
          <p:cNvPr id="10" name="Rectangle 9"/>
          <p:cNvSpPr/>
          <p:nvPr/>
        </p:nvSpPr>
        <p:spPr>
          <a:xfrm>
            <a:off x="2483768" y="2095381"/>
            <a:ext cx="72008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unmark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3563888" y="2095381"/>
            <a:ext cx="180020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commit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116632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staged commit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5508104" y="2098323"/>
            <a:ext cx="720080" cy="216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preview</a:t>
            </a:r>
            <a:endParaRPr lang="he-IL" sz="1200" dirty="0"/>
          </a:p>
        </p:txBody>
      </p:sp>
      <p:sp>
        <p:nvSpPr>
          <p:cNvPr id="16" name="Left Arrow 15"/>
          <p:cNvSpPr/>
          <p:nvPr/>
        </p:nvSpPr>
        <p:spPr>
          <a:xfrm>
            <a:off x="467544" y="2708920"/>
            <a:ext cx="14401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ight Arrow 16"/>
          <p:cNvSpPr/>
          <p:nvPr/>
        </p:nvSpPr>
        <p:spPr>
          <a:xfrm>
            <a:off x="251520" y="2708920"/>
            <a:ext cx="144016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Left Arrow 18"/>
          <p:cNvSpPr/>
          <p:nvPr/>
        </p:nvSpPr>
        <p:spPr>
          <a:xfrm>
            <a:off x="467544" y="2996952"/>
            <a:ext cx="144016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ight Arrow 19"/>
          <p:cNvSpPr/>
          <p:nvPr/>
        </p:nvSpPr>
        <p:spPr>
          <a:xfrm>
            <a:off x="251520" y="2996952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Left Arrow 20"/>
          <p:cNvSpPr/>
          <p:nvPr/>
        </p:nvSpPr>
        <p:spPr>
          <a:xfrm>
            <a:off x="467544" y="3284984"/>
            <a:ext cx="144016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>
            <a:off x="251520" y="3284984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features scope 0.0.1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merge by drag and drop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expanded view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features scope 0.0.2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backup before each operation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restore to a point in time from list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528</Words>
  <Application>Microsoft Office PowerPoint</Application>
  <PresentationFormat>On-screen Show (4:3)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Git Drag And Drop Manager</vt:lpstr>
      <vt:lpstr>Slide 2</vt:lpstr>
      <vt:lpstr>Slide 3</vt:lpstr>
      <vt:lpstr>Slide 4</vt:lpstr>
      <vt:lpstr>problems to auto solve</vt:lpstr>
      <vt:lpstr>cool staff to add</vt:lpstr>
      <vt:lpstr>Slide 7</vt:lpstr>
      <vt:lpstr>features scope 0.0.1</vt:lpstr>
      <vt:lpstr>features scope 0.0.2</vt:lpstr>
      <vt:lpstr>features scope 0.0.4</vt:lpstr>
      <vt:lpstr>features scope 0.0.5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Drag And Drop Manager</dc:title>
  <dc:creator>שמעון דודקין</dc:creator>
  <cp:lastModifiedBy>שמעון דודקין</cp:lastModifiedBy>
  <cp:revision>17</cp:revision>
  <dcterms:created xsi:type="dcterms:W3CDTF">2010-11-08T21:39:47Z</dcterms:created>
  <dcterms:modified xsi:type="dcterms:W3CDTF">2010-11-08T23:57:56Z</dcterms:modified>
</cp:coreProperties>
</file>