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8"/>
  </p:notesMasterIdLst>
  <p:sldIdLst>
    <p:sldId id="328" r:id="rId2"/>
    <p:sldId id="352" r:id="rId3"/>
    <p:sldId id="327" r:id="rId4"/>
    <p:sldId id="329" r:id="rId5"/>
    <p:sldId id="257" r:id="rId6"/>
    <p:sldId id="330" r:id="rId7"/>
    <p:sldId id="331" r:id="rId8"/>
    <p:sldId id="332" r:id="rId9"/>
    <p:sldId id="340" r:id="rId10"/>
    <p:sldId id="343" r:id="rId11"/>
    <p:sldId id="339" r:id="rId12"/>
    <p:sldId id="341" r:id="rId13"/>
    <p:sldId id="342" r:id="rId14"/>
    <p:sldId id="334" r:id="rId15"/>
    <p:sldId id="333" r:id="rId16"/>
    <p:sldId id="338" r:id="rId17"/>
    <p:sldId id="335" r:id="rId18"/>
    <p:sldId id="336" r:id="rId19"/>
    <p:sldId id="337" r:id="rId20"/>
    <p:sldId id="344" r:id="rId21"/>
    <p:sldId id="345" r:id="rId22"/>
    <p:sldId id="347" r:id="rId23"/>
    <p:sldId id="348" r:id="rId24"/>
    <p:sldId id="349" r:id="rId25"/>
    <p:sldId id="350" r:id="rId26"/>
    <p:sldId id="351" r:id="rId2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812" autoAdjust="0"/>
    <p:restoredTop sz="86111" autoAdjust="0"/>
  </p:normalViewPr>
  <p:slideViewPr>
    <p:cSldViewPr snapToGrid="0">
      <p:cViewPr varScale="1">
        <p:scale>
          <a:sx n="74" d="100"/>
          <a:sy n="74" d="100"/>
        </p:scale>
        <p:origin x="12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5.jfif"/><Relationship Id="rId1" Type="http://schemas.openxmlformats.org/officeDocument/2006/relationships/image" Target="../media/image4.jfif"/></Relationships>
</file>

<file path=ppt/diagrams/_rels/data2.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image" Target="../media/image8.jfif"/><Relationship Id="rId1" Type="http://schemas.openxmlformats.org/officeDocument/2006/relationships/image" Target="../media/image7.jfif"/></Relationships>
</file>

<file path=ppt/diagrams/_rels/data3.xml.rels><?xml version="1.0" encoding="UTF-8" standalone="yes"?>
<Relationships xmlns="http://schemas.openxmlformats.org/package/2006/relationships"><Relationship Id="rId3" Type="http://schemas.openxmlformats.org/officeDocument/2006/relationships/image" Target="../media/image12.jfif"/><Relationship Id="rId2" Type="http://schemas.openxmlformats.org/officeDocument/2006/relationships/image" Target="../media/image11.jfif"/><Relationship Id="rId1" Type="http://schemas.openxmlformats.org/officeDocument/2006/relationships/image" Target="../media/image10.jfif"/></Relationships>
</file>

<file path=ppt/diagrams/_rels/drawing1.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6.jfif"/><Relationship Id="rId1" Type="http://schemas.openxmlformats.org/officeDocument/2006/relationships/image" Target="../media/image5.jfif"/></Relationships>
</file>

<file path=ppt/diagrams/_rels/drawing2.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image" Target="../media/image7.jfif"/><Relationship Id="rId1" Type="http://schemas.openxmlformats.org/officeDocument/2006/relationships/image" Target="../media/image9.jfif"/></Relationships>
</file>

<file path=ppt/diagrams/_rels/drawing3.xml.rels><?xml version="1.0" encoding="UTF-8" standalone="yes"?>
<Relationships xmlns="http://schemas.openxmlformats.org/package/2006/relationships"><Relationship Id="rId3" Type="http://schemas.openxmlformats.org/officeDocument/2006/relationships/image" Target="../media/image12.jfif"/><Relationship Id="rId2" Type="http://schemas.openxmlformats.org/officeDocument/2006/relationships/image" Target="../media/image11.jfif"/><Relationship Id="rId1" Type="http://schemas.openxmlformats.org/officeDocument/2006/relationships/image" Target="../media/image10.jfif"/></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FB12DD-CD44-4145-9656-17F7A96B43BC}"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IL"/>
        </a:p>
      </dgm:t>
    </dgm:pt>
    <dgm:pt modelId="{16AC0E52-9039-493A-9E06-0B6A28AA9EC9}">
      <dgm:prSet phldrT="[Text]"/>
      <dgm:spPr/>
      <dgm:t>
        <a:bodyPr/>
        <a:lstStyle/>
        <a:p>
          <a:r>
            <a:rPr lang="en-US" dirty="0"/>
            <a:t>Input video</a:t>
          </a:r>
          <a:endParaRPr lang="en-IL" dirty="0"/>
        </a:p>
      </dgm:t>
    </dgm:pt>
    <dgm:pt modelId="{310B6A91-2878-4CDD-B958-DB60877403E7}" type="parTrans" cxnId="{E3AFE65B-C5C6-43A7-8ADE-51E09E986383}">
      <dgm:prSet/>
      <dgm:spPr/>
      <dgm:t>
        <a:bodyPr/>
        <a:lstStyle/>
        <a:p>
          <a:endParaRPr lang="en-IL"/>
        </a:p>
      </dgm:t>
    </dgm:pt>
    <dgm:pt modelId="{396017EC-66AB-4D54-95D6-697F3DD6040A}" type="sibTrans" cxnId="{E3AFE65B-C5C6-43A7-8ADE-51E09E986383}">
      <dgm:prSet/>
      <dgm:spPr/>
      <dgm:t>
        <a:bodyPr/>
        <a:lstStyle/>
        <a:p>
          <a:endParaRPr lang="en-IL"/>
        </a:p>
      </dgm:t>
    </dgm:pt>
    <dgm:pt modelId="{4EA60A8C-C99D-498E-AAEE-56BEA9C58728}">
      <dgm:prSet phldrT="[Text]" custT="1"/>
      <dgm:spPr/>
      <dgm:t>
        <a:bodyPr/>
        <a:lstStyle/>
        <a:p>
          <a:r>
            <a:rPr lang="en-US" sz="2800" dirty="0"/>
            <a:t>Locate Eyes</a:t>
          </a:r>
          <a:endParaRPr lang="en-IL" sz="2800" dirty="0"/>
        </a:p>
      </dgm:t>
    </dgm:pt>
    <dgm:pt modelId="{E142AE90-A6F0-4966-92DE-1D5985134F49}" type="parTrans" cxnId="{83595A80-8CBB-4196-ADDB-E5A4469CC488}">
      <dgm:prSet/>
      <dgm:spPr/>
      <dgm:t>
        <a:bodyPr/>
        <a:lstStyle/>
        <a:p>
          <a:endParaRPr lang="en-IL"/>
        </a:p>
      </dgm:t>
    </dgm:pt>
    <dgm:pt modelId="{D53E0798-FED3-47D5-B4EC-A8CA72095C4A}" type="sibTrans" cxnId="{83595A80-8CBB-4196-ADDB-E5A4469CC488}">
      <dgm:prSet/>
      <dgm:spPr/>
      <dgm:t>
        <a:bodyPr/>
        <a:lstStyle/>
        <a:p>
          <a:endParaRPr lang="en-IL"/>
        </a:p>
      </dgm:t>
    </dgm:pt>
    <dgm:pt modelId="{983217BE-CC2F-47DD-AF2A-9E6D2E5099AC}">
      <dgm:prSet phldrT="[Text]"/>
      <dgm:spPr/>
      <dgm:t>
        <a:bodyPr/>
        <a:lstStyle/>
        <a:p>
          <a:r>
            <a:rPr lang="en-US" dirty="0"/>
            <a:t>Locate ROI</a:t>
          </a:r>
          <a:endParaRPr lang="en-IL" dirty="0"/>
        </a:p>
      </dgm:t>
    </dgm:pt>
    <dgm:pt modelId="{84D958FB-6BB5-4586-B480-C0DF0F962819}" type="parTrans" cxnId="{DC1C760B-62E8-47BF-9578-DAF3E1CB6793}">
      <dgm:prSet/>
      <dgm:spPr/>
      <dgm:t>
        <a:bodyPr/>
        <a:lstStyle/>
        <a:p>
          <a:endParaRPr lang="en-IL"/>
        </a:p>
      </dgm:t>
    </dgm:pt>
    <dgm:pt modelId="{45849974-3B60-4E71-9540-3053AA16C21D}" type="sibTrans" cxnId="{DC1C760B-62E8-47BF-9578-DAF3E1CB6793}">
      <dgm:prSet/>
      <dgm:spPr/>
      <dgm:t>
        <a:bodyPr/>
        <a:lstStyle/>
        <a:p>
          <a:endParaRPr lang="en-IL"/>
        </a:p>
      </dgm:t>
    </dgm:pt>
    <dgm:pt modelId="{95853018-EAF7-4772-BD87-B75330E9FC93}">
      <dgm:prSet phldrT="[Text]"/>
      <dgm:spPr>
        <a:blipFill rotWithShape="0">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en-IL" dirty="0"/>
        </a:p>
      </dgm:t>
    </dgm:pt>
    <dgm:pt modelId="{DC41D611-0B80-4CA6-A5A9-DBEC35D4637E}" type="parTrans" cxnId="{13336AE6-8C24-48A1-8ED7-7DFAF1560190}">
      <dgm:prSet/>
      <dgm:spPr/>
      <dgm:t>
        <a:bodyPr/>
        <a:lstStyle/>
        <a:p>
          <a:endParaRPr lang="en-IL"/>
        </a:p>
      </dgm:t>
    </dgm:pt>
    <dgm:pt modelId="{27977EE0-7AB1-451E-B1F7-0A490AD71AA4}" type="sibTrans" cxnId="{13336AE6-8C24-48A1-8ED7-7DFAF1560190}">
      <dgm:prSet/>
      <dgm:spPr/>
      <dgm:t>
        <a:bodyPr/>
        <a:lstStyle/>
        <a:p>
          <a:endParaRPr lang="en-IL"/>
        </a:p>
      </dgm:t>
    </dgm:pt>
    <dgm:pt modelId="{F394945C-4391-4820-9BE4-A74E17D046BE}" type="pres">
      <dgm:prSet presAssocID="{9DFB12DD-CD44-4145-9656-17F7A96B43BC}" presName="Name0" presStyleCnt="0">
        <dgm:presLayoutVars>
          <dgm:dir/>
          <dgm:animLvl val="lvl"/>
          <dgm:resizeHandles val="exact"/>
        </dgm:presLayoutVars>
      </dgm:prSet>
      <dgm:spPr/>
    </dgm:pt>
    <dgm:pt modelId="{4757D4EB-F9DA-4CC7-9A8A-81C9AE12C49F}" type="pres">
      <dgm:prSet presAssocID="{9DFB12DD-CD44-4145-9656-17F7A96B43BC}" presName="tSp" presStyleCnt="0"/>
      <dgm:spPr/>
    </dgm:pt>
    <dgm:pt modelId="{D910964F-0A04-4B07-A6AD-F728A7CC4418}" type="pres">
      <dgm:prSet presAssocID="{9DFB12DD-CD44-4145-9656-17F7A96B43BC}" presName="bSp" presStyleCnt="0"/>
      <dgm:spPr/>
    </dgm:pt>
    <dgm:pt modelId="{84DF9B39-F90F-4C7E-A184-5B9FBF9EBB01}" type="pres">
      <dgm:prSet presAssocID="{9DFB12DD-CD44-4145-9656-17F7A96B43BC}" presName="process" presStyleCnt="0"/>
      <dgm:spPr/>
    </dgm:pt>
    <dgm:pt modelId="{CF0C58C4-F9F7-46B4-A565-B2B519328759}" type="pres">
      <dgm:prSet presAssocID="{16AC0E52-9039-493A-9E06-0B6A28AA9EC9}" presName="composite1" presStyleCnt="0"/>
      <dgm:spPr/>
    </dgm:pt>
    <dgm:pt modelId="{B762B4D2-2A3D-4B31-AFEF-9D3452AEE7E1}" type="pres">
      <dgm:prSet presAssocID="{16AC0E52-9039-493A-9E06-0B6A28AA9EC9}" presName="dummyNode1" presStyleLbl="node1" presStyleIdx="0" presStyleCnt="3"/>
      <dgm:spPr/>
    </dgm:pt>
    <dgm:pt modelId="{CCEEF046-BD6E-4D9F-A01C-6A8266D89032}" type="pres">
      <dgm:prSet presAssocID="{16AC0E52-9039-493A-9E06-0B6A28AA9EC9}" presName="childNode1" presStyleLbl="bgAcc1" presStyleIdx="0" presStyleCnt="3">
        <dgm:presLayoutVars>
          <dgm:bulletEnabled val="1"/>
        </dgm:presLayoutVars>
      </dgm:prSet>
      <dgm:spPr>
        <a:blipFill rotWithShape="0">
          <a:blip xmlns:r="http://schemas.openxmlformats.org/officeDocument/2006/relationships" r:embed="rId2">
            <a:extLst>
              <a:ext uri="{28A0092B-C50C-407E-A947-70E740481C1C}">
                <a14:useLocalDpi xmlns:a14="http://schemas.microsoft.com/office/drawing/2010/main" val="0"/>
              </a:ext>
            </a:extLst>
          </a:blip>
          <a:srcRect/>
          <a:stretch>
            <a:fillRect l="-22000" r="-22000"/>
          </a:stretch>
        </a:blipFill>
      </dgm:spPr>
    </dgm:pt>
    <dgm:pt modelId="{D06602B5-143F-4CE6-B396-210299221C49}" type="pres">
      <dgm:prSet presAssocID="{16AC0E52-9039-493A-9E06-0B6A28AA9EC9}" presName="childNode1tx" presStyleLbl="bgAcc1" presStyleIdx="0" presStyleCnt="3">
        <dgm:presLayoutVars>
          <dgm:bulletEnabled val="1"/>
        </dgm:presLayoutVars>
      </dgm:prSet>
      <dgm:spPr/>
    </dgm:pt>
    <dgm:pt modelId="{B05EF191-1475-4CC4-8E94-F769A4FE9DE9}" type="pres">
      <dgm:prSet presAssocID="{16AC0E52-9039-493A-9E06-0B6A28AA9EC9}" presName="parentNode1" presStyleLbl="node1" presStyleIdx="0" presStyleCnt="3" custLinFactNeighborX="-2751" custLinFactNeighborY="29396">
        <dgm:presLayoutVars>
          <dgm:chMax val="1"/>
          <dgm:bulletEnabled val="1"/>
        </dgm:presLayoutVars>
      </dgm:prSet>
      <dgm:spPr/>
    </dgm:pt>
    <dgm:pt modelId="{AD4B90AC-7677-45A3-A412-9DE0B58EFF88}" type="pres">
      <dgm:prSet presAssocID="{16AC0E52-9039-493A-9E06-0B6A28AA9EC9}" presName="connSite1" presStyleCnt="0"/>
      <dgm:spPr/>
    </dgm:pt>
    <dgm:pt modelId="{9896F6AD-E436-45F1-990F-50B6CDC15542}" type="pres">
      <dgm:prSet presAssocID="{396017EC-66AB-4D54-95D6-697F3DD6040A}" presName="Name9" presStyleLbl="sibTrans2D1" presStyleIdx="0" presStyleCnt="2"/>
      <dgm:spPr/>
    </dgm:pt>
    <dgm:pt modelId="{9AC039EE-C9A0-4A5D-8DEE-8705E1CE4183}" type="pres">
      <dgm:prSet presAssocID="{4EA60A8C-C99D-498E-AAEE-56BEA9C58728}" presName="composite2" presStyleCnt="0"/>
      <dgm:spPr/>
    </dgm:pt>
    <dgm:pt modelId="{181D1598-C9CE-4971-AA87-2913BDE042BE}" type="pres">
      <dgm:prSet presAssocID="{4EA60A8C-C99D-498E-AAEE-56BEA9C58728}" presName="dummyNode2" presStyleLbl="node1" presStyleIdx="0" presStyleCnt="3"/>
      <dgm:spPr/>
    </dgm:pt>
    <dgm:pt modelId="{FBAE21A1-D720-412B-A677-5DE69AF29A5F}" type="pres">
      <dgm:prSet presAssocID="{4EA60A8C-C99D-498E-AAEE-56BEA9C58728}" presName="childNode2" presStyleLbl="bgAcc1" presStyleIdx="1" presStyleCnt="3">
        <dgm:presLayoutVars>
          <dgm:bulletEnabled val="1"/>
        </dgm:presLayoutVars>
      </dgm:prSet>
      <dgm:spPr>
        <a:blipFill rotWithShape="0">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dgm:spPr>
    </dgm:pt>
    <dgm:pt modelId="{E3054BE8-89AF-42B8-96A5-4F18073C9161}" type="pres">
      <dgm:prSet presAssocID="{4EA60A8C-C99D-498E-AAEE-56BEA9C58728}" presName="childNode2tx" presStyleLbl="bgAcc1" presStyleIdx="1" presStyleCnt="3">
        <dgm:presLayoutVars>
          <dgm:bulletEnabled val="1"/>
        </dgm:presLayoutVars>
      </dgm:prSet>
      <dgm:spPr/>
    </dgm:pt>
    <dgm:pt modelId="{136DB565-90C5-4849-B9CB-A575E1206921}" type="pres">
      <dgm:prSet presAssocID="{4EA60A8C-C99D-498E-AAEE-56BEA9C58728}" presName="parentNode2" presStyleLbl="node1" presStyleIdx="1" presStyleCnt="3" custLinFactNeighborY="-32855">
        <dgm:presLayoutVars>
          <dgm:chMax val="0"/>
          <dgm:bulletEnabled val="1"/>
        </dgm:presLayoutVars>
      </dgm:prSet>
      <dgm:spPr/>
    </dgm:pt>
    <dgm:pt modelId="{A2FC3611-6154-4CD3-98A7-A54BB766F468}" type="pres">
      <dgm:prSet presAssocID="{4EA60A8C-C99D-498E-AAEE-56BEA9C58728}" presName="connSite2" presStyleCnt="0"/>
      <dgm:spPr/>
    </dgm:pt>
    <dgm:pt modelId="{3B2EDCB8-F18D-4FBE-897A-6E38DB03B8DB}" type="pres">
      <dgm:prSet presAssocID="{D53E0798-FED3-47D5-B4EC-A8CA72095C4A}" presName="Name18" presStyleLbl="sibTrans2D1" presStyleIdx="1" presStyleCnt="2"/>
      <dgm:spPr/>
    </dgm:pt>
    <dgm:pt modelId="{E03CDEC2-287E-4111-A7CB-BB8969118872}" type="pres">
      <dgm:prSet presAssocID="{983217BE-CC2F-47DD-AF2A-9E6D2E5099AC}" presName="composite1" presStyleCnt="0"/>
      <dgm:spPr/>
    </dgm:pt>
    <dgm:pt modelId="{1E1032F7-2551-45E0-B3AC-1147105E99C1}" type="pres">
      <dgm:prSet presAssocID="{983217BE-CC2F-47DD-AF2A-9E6D2E5099AC}" presName="dummyNode1" presStyleLbl="node1" presStyleIdx="1" presStyleCnt="3"/>
      <dgm:spPr/>
    </dgm:pt>
    <dgm:pt modelId="{3B5FEB18-386A-4F2D-BD95-EF04D9FF6375}" type="pres">
      <dgm:prSet presAssocID="{983217BE-CC2F-47DD-AF2A-9E6D2E5099AC}" presName="childNode1" presStyleLbl="bgAcc1" presStyleIdx="2" presStyleCnt="3">
        <dgm:presLayoutVars>
          <dgm:bulletEnabled val="1"/>
        </dgm:presLayoutVars>
      </dgm:prSet>
      <dgm:spPr/>
    </dgm:pt>
    <dgm:pt modelId="{C65DEACC-0DDD-4AB4-9082-49E74E09E890}" type="pres">
      <dgm:prSet presAssocID="{983217BE-CC2F-47DD-AF2A-9E6D2E5099AC}" presName="childNode1tx" presStyleLbl="bgAcc1" presStyleIdx="2" presStyleCnt="3">
        <dgm:presLayoutVars>
          <dgm:bulletEnabled val="1"/>
        </dgm:presLayoutVars>
      </dgm:prSet>
      <dgm:spPr/>
    </dgm:pt>
    <dgm:pt modelId="{45B2A847-2997-4E7F-BDFC-BF2D33422B6B}" type="pres">
      <dgm:prSet presAssocID="{983217BE-CC2F-47DD-AF2A-9E6D2E5099AC}" presName="parentNode1" presStyleLbl="node1" presStyleIdx="2" presStyleCnt="3" custLinFactNeighborX="-950" custLinFactNeighborY="27667">
        <dgm:presLayoutVars>
          <dgm:chMax val="1"/>
          <dgm:bulletEnabled val="1"/>
        </dgm:presLayoutVars>
      </dgm:prSet>
      <dgm:spPr/>
    </dgm:pt>
    <dgm:pt modelId="{FC0E3477-5EC3-4570-B244-3C8CF7B8A469}" type="pres">
      <dgm:prSet presAssocID="{983217BE-CC2F-47DD-AF2A-9E6D2E5099AC}" presName="connSite1" presStyleCnt="0"/>
      <dgm:spPr/>
    </dgm:pt>
  </dgm:ptLst>
  <dgm:cxnLst>
    <dgm:cxn modelId="{DC1C760B-62E8-47BF-9578-DAF3E1CB6793}" srcId="{9DFB12DD-CD44-4145-9656-17F7A96B43BC}" destId="{983217BE-CC2F-47DD-AF2A-9E6D2E5099AC}" srcOrd="2" destOrd="0" parTransId="{84D958FB-6BB5-4586-B480-C0DF0F962819}" sibTransId="{45849974-3B60-4E71-9540-3053AA16C21D}"/>
    <dgm:cxn modelId="{89612336-2281-4826-8B71-C8B842ED1C37}" type="presOf" srcId="{95853018-EAF7-4772-BD87-B75330E9FC93}" destId="{C65DEACC-0DDD-4AB4-9082-49E74E09E890}" srcOrd="1" destOrd="0" presId="urn:microsoft.com/office/officeart/2005/8/layout/hProcess4"/>
    <dgm:cxn modelId="{E3AFE65B-C5C6-43A7-8ADE-51E09E986383}" srcId="{9DFB12DD-CD44-4145-9656-17F7A96B43BC}" destId="{16AC0E52-9039-493A-9E06-0B6A28AA9EC9}" srcOrd="0" destOrd="0" parTransId="{310B6A91-2878-4CDD-B958-DB60877403E7}" sibTransId="{396017EC-66AB-4D54-95D6-697F3DD6040A}"/>
    <dgm:cxn modelId="{A74F204A-7127-4C2A-9A1B-3BC6A284C8F9}" type="presOf" srcId="{4EA60A8C-C99D-498E-AAEE-56BEA9C58728}" destId="{136DB565-90C5-4849-B9CB-A575E1206921}" srcOrd="0" destOrd="0" presId="urn:microsoft.com/office/officeart/2005/8/layout/hProcess4"/>
    <dgm:cxn modelId="{83595A80-8CBB-4196-ADDB-E5A4469CC488}" srcId="{9DFB12DD-CD44-4145-9656-17F7A96B43BC}" destId="{4EA60A8C-C99D-498E-AAEE-56BEA9C58728}" srcOrd="1" destOrd="0" parTransId="{E142AE90-A6F0-4966-92DE-1D5985134F49}" sibTransId="{D53E0798-FED3-47D5-B4EC-A8CA72095C4A}"/>
    <dgm:cxn modelId="{D3D05E8E-E331-4EE0-B762-D34E1A503718}" type="presOf" srcId="{D53E0798-FED3-47D5-B4EC-A8CA72095C4A}" destId="{3B2EDCB8-F18D-4FBE-897A-6E38DB03B8DB}" srcOrd="0" destOrd="0" presId="urn:microsoft.com/office/officeart/2005/8/layout/hProcess4"/>
    <dgm:cxn modelId="{D5CF3E98-BAF3-4004-BB98-FE2870137E37}" type="presOf" srcId="{16AC0E52-9039-493A-9E06-0B6A28AA9EC9}" destId="{B05EF191-1475-4CC4-8E94-F769A4FE9DE9}" srcOrd="0" destOrd="0" presId="urn:microsoft.com/office/officeart/2005/8/layout/hProcess4"/>
    <dgm:cxn modelId="{65C94BA9-338F-4686-8C8B-3522D3C04534}" type="presOf" srcId="{396017EC-66AB-4D54-95D6-697F3DD6040A}" destId="{9896F6AD-E436-45F1-990F-50B6CDC15542}" srcOrd="0" destOrd="0" presId="urn:microsoft.com/office/officeart/2005/8/layout/hProcess4"/>
    <dgm:cxn modelId="{729D74BC-97E7-4EC6-ACC1-3C4048044ECD}" type="presOf" srcId="{95853018-EAF7-4772-BD87-B75330E9FC93}" destId="{3B5FEB18-386A-4F2D-BD95-EF04D9FF6375}" srcOrd="0" destOrd="0" presId="urn:microsoft.com/office/officeart/2005/8/layout/hProcess4"/>
    <dgm:cxn modelId="{0823D6BC-AAC7-4F7C-A85D-29DA8C6D2780}" type="presOf" srcId="{9DFB12DD-CD44-4145-9656-17F7A96B43BC}" destId="{F394945C-4391-4820-9BE4-A74E17D046BE}" srcOrd="0" destOrd="0" presId="urn:microsoft.com/office/officeart/2005/8/layout/hProcess4"/>
    <dgm:cxn modelId="{13336AE6-8C24-48A1-8ED7-7DFAF1560190}" srcId="{983217BE-CC2F-47DD-AF2A-9E6D2E5099AC}" destId="{95853018-EAF7-4772-BD87-B75330E9FC93}" srcOrd="0" destOrd="0" parTransId="{DC41D611-0B80-4CA6-A5A9-DBEC35D4637E}" sibTransId="{27977EE0-7AB1-451E-B1F7-0A490AD71AA4}"/>
    <dgm:cxn modelId="{175DBBF3-2FF2-4F10-9945-28D9935C8EFB}" type="presOf" srcId="{983217BE-CC2F-47DD-AF2A-9E6D2E5099AC}" destId="{45B2A847-2997-4E7F-BDFC-BF2D33422B6B}" srcOrd="0" destOrd="0" presId="urn:microsoft.com/office/officeart/2005/8/layout/hProcess4"/>
    <dgm:cxn modelId="{836963DE-6061-41AF-8622-5C4DAA63F315}" type="presParOf" srcId="{F394945C-4391-4820-9BE4-A74E17D046BE}" destId="{4757D4EB-F9DA-4CC7-9A8A-81C9AE12C49F}" srcOrd="0" destOrd="0" presId="urn:microsoft.com/office/officeart/2005/8/layout/hProcess4"/>
    <dgm:cxn modelId="{9540F3B3-980D-4DD9-A4A0-DD3921F664E2}" type="presParOf" srcId="{F394945C-4391-4820-9BE4-A74E17D046BE}" destId="{D910964F-0A04-4B07-A6AD-F728A7CC4418}" srcOrd="1" destOrd="0" presId="urn:microsoft.com/office/officeart/2005/8/layout/hProcess4"/>
    <dgm:cxn modelId="{54FFB584-36BE-429E-8FBF-59DD86BA6FAE}" type="presParOf" srcId="{F394945C-4391-4820-9BE4-A74E17D046BE}" destId="{84DF9B39-F90F-4C7E-A184-5B9FBF9EBB01}" srcOrd="2" destOrd="0" presId="urn:microsoft.com/office/officeart/2005/8/layout/hProcess4"/>
    <dgm:cxn modelId="{2067F87F-7D97-48AC-A1F3-2D562B9544B7}" type="presParOf" srcId="{84DF9B39-F90F-4C7E-A184-5B9FBF9EBB01}" destId="{CF0C58C4-F9F7-46B4-A565-B2B519328759}" srcOrd="0" destOrd="0" presId="urn:microsoft.com/office/officeart/2005/8/layout/hProcess4"/>
    <dgm:cxn modelId="{1B89E976-9BC1-4443-9E5E-9505E156E1AF}" type="presParOf" srcId="{CF0C58C4-F9F7-46B4-A565-B2B519328759}" destId="{B762B4D2-2A3D-4B31-AFEF-9D3452AEE7E1}" srcOrd="0" destOrd="0" presId="urn:microsoft.com/office/officeart/2005/8/layout/hProcess4"/>
    <dgm:cxn modelId="{57C2B419-8167-4955-ABF3-AE33FD06E26A}" type="presParOf" srcId="{CF0C58C4-F9F7-46B4-A565-B2B519328759}" destId="{CCEEF046-BD6E-4D9F-A01C-6A8266D89032}" srcOrd="1" destOrd="0" presId="urn:microsoft.com/office/officeart/2005/8/layout/hProcess4"/>
    <dgm:cxn modelId="{9E5DE26B-890C-4D5A-83EB-B6FDC9F550C1}" type="presParOf" srcId="{CF0C58C4-F9F7-46B4-A565-B2B519328759}" destId="{D06602B5-143F-4CE6-B396-210299221C49}" srcOrd="2" destOrd="0" presId="urn:microsoft.com/office/officeart/2005/8/layout/hProcess4"/>
    <dgm:cxn modelId="{83ACEDE8-D725-4730-8EC8-62B1455275F7}" type="presParOf" srcId="{CF0C58C4-F9F7-46B4-A565-B2B519328759}" destId="{B05EF191-1475-4CC4-8E94-F769A4FE9DE9}" srcOrd="3" destOrd="0" presId="urn:microsoft.com/office/officeart/2005/8/layout/hProcess4"/>
    <dgm:cxn modelId="{911F9A8A-3B52-4708-9E29-2B6B3976E6FD}" type="presParOf" srcId="{CF0C58C4-F9F7-46B4-A565-B2B519328759}" destId="{AD4B90AC-7677-45A3-A412-9DE0B58EFF88}" srcOrd="4" destOrd="0" presId="urn:microsoft.com/office/officeart/2005/8/layout/hProcess4"/>
    <dgm:cxn modelId="{49113DC9-C2F3-428F-B66E-71AB8C09896F}" type="presParOf" srcId="{84DF9B39-F90F-4C7E-A184-5B9FBF9EBB01}" destId="{9896F6AD-E436-45F1-990F-50B6CDC15542}" srcOrd="1" destOrd="0" presId="urn:microsoft.com/office/officeart/2005/8/layout/hProcess4"/>
    <dgm:cxn modelId="{806DFE19-37EF-4612-97DE-CFF7E0AF1D9E}" type="presParOf" srcId="{84DF9B39-F90F-4C7E-A184-5B9FBF9EBB01}" destId="{9AC039EE-C9A0-4A5D-8DEE-8705E1CE4183}" srcOrd="2" destOrd="0" presId="urn:microsoft.com/office/officeart/2005/8/layout/hProcess4"/>
    <dgm:cxn modelId="{B3A3607B-6800-4ED4-86DE-ECC1907806E8}" type="presParOf" srcId="{9AC039EE-C9A0-4A5D-8DEE-8705E1CE4183}" destId="{181D1598-C9CE-4971-AA87-2913BDE042BE}" srcOrd="0" destOrd="0" presId="urn:microsoft.com/office/officeart/2005/8/layout/hProcess4"/>
    <dgm:cxn modelId="{7A2CBAB6-7129-438B-BCAF-3FE713EC2C32}" type="presParOf" srcId="{9AC039EE-C9A0-4A5D-8DEE-8705E1CE4183}" destId="{FBAE21A1-D720-412B-A677-5DE69AF29A5F}" srcOrd="1" destOrd="0" presId="urn:microsoft.com/office/officeart/2005/8/layout/hProcess4"/>
    <dgm:cxn modelId="{DA8667E8-96E8-4AF5-A1A5-F2D274813557}" type="presParOf" srcId="{9AC039EE-C9A0-4A5D-8DEE-8705E1CE4183}" destId="{E3054BE8-89AF-42B8-96A5-4F18073C9161}" srcOrd="2" destOrd="0" presId="urn:microsoft.com/office/officeart/2005/8/layout/hProcess4"/>
    <dgm:cxn modelId="{A117B5C3-C13C-4451-9DD7-0415F05BE848}" type="presParOf" srcId="{9AC039EE-C9A0-4A5D-8DEE-8705E1CE4183}" destId="{136DB565-90C5-4849-B9CB-A575E1206921}" srcOrd="3" destOrd="0" presId="urn:microsoft.com/office/officeart/2005/8/layout/hProcess4"/>
    <dgm:cxn modelId="{F3D2270C-A2E3-4131-821C-2C2FCDD51C22}" type="presParOf" srcId="{9AC039EE-C9A0-4A5D-8DEE-8705E1CE4183}" destId="{A2FC3611-6154-4CD3-98A7-A54BB766F468}" srcOrd="4" destOrd="0" presId="urn:microsoft.com/office/officeart/2005/8/layout/hProcess4"/>
    <dgm:cxn modelId="{EE30A444-8859-43E6-8E35-484191335EA9}" type="presParOf" srcId="{84DF9B39-F90F-4C7E-A184-5B9FBF9EBB01}" destId="{3B2EDCB8-F18D-4FBE-897A-6E38DB03B8DB}" srcOrd="3" destOrd="0" presId="urn:microsoft.com/office/officeart/2005/8/layout/hProcess4"/>
    <dgm:cxn modelId="{2D5E429C-9221-4BC0-857B-7AC634179ED8}" type="presParOf" srcId="{84DF9B39-F90F-4C7E-A184-5B9FBF9EBB01}" destId="{E03CDEC2-287E-4111-A7CB-BB8969118872}" srcOrd="4" destOrd="0" presId="urn:microsoft.com/office/officeart/2005/8/layout/hProcess4"/>
    <dgm:cxn modelId="{9D584364-409F-41BC-904F-7EB0DEFF3C52}" type="presParOf" srcId="{E03CDEC2-287E-4111-A7CB-BB8969118872}" destId="{1E1032F7-2551-45E0-B3AC-1147105E99C1}" srcOrd="0" destOrd="0" presId="urn:microsoft.com/office/officeart/2005/8/layout/hProcess4"/>
    <dgm:cxn modelId="{D319670D-F6A6-4C5F-A5FF-C875F9FAB982}" type="presParOf" srcId="{E03CDEC2-287E-4111-A7CB-BB8969118872}" destId="{3B5FEB18-386A-4F2D-BD95-EF04D9FF6375}" srcOrd="1" destOrd="0" presId="urn:microsoft.com/office/officeart/2005/8/layout/hProcess4"/>
    <dgm:cxn modelId="{B2FA9C14-44FB-4F24-834A-1F3C3B64EA8D}" type="presParOf" srcId="{E03CDEC2-287E-4111-A7CB-BB8969118872}" destId="{C65DEACC-0DDD-4AB4-9082-49E74E09E890}" srcOrd="2" destOrd="0" presId="urn:microsoft.com/office/officeart/2005/8/layout/hProcess4"/>
    <dgm:cxn modelId="{6B40DE01-D7EB-41BE-80CB-FD86C0D5B952}" type="presParOf" srcId="{E03CDEC2-287E-4111-A7CB-BB8969118872}" destId="{45B2A847-2997-4E7F-BDFC-BF2D33422B6B}" srcOrd="3" destOrd="0" presId="urn:microsoft.com/office/officeart/2005/8/layout/hProcess4"/>
    <dgm:cxn modelId="{E6E05DCF-118B-4834-82D7-F8F1FDD03C06}" type="presParOf" srcId="{E03CDEC2-287E-4111-A7CB-BB8969118872}" destId="{FC0E3477-5EC3-4570-B244-3C8CF7B8A469}"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FB12DD-CD44-4145-9656-17F7A96B43BC}"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IL"/>
        </a:p>
      </dgm:t>
    </dgm:pt>
    <dgm:pt modelId="{16AC0E52-9039-493A-9E06-0B6A28AA9EC9}">
      <dgm:prSet phldrT="[Text]"/>
      <dgm:spPr/>
      <dgm:t>
        <a:bodyPr/>
        <a:lstStyle/>
        <a:p>
          <a:r>
            <a:rPr lang="en-US" dirty="0"/>
            <a:t>Color space</a:t>
          </a:r>
          <a:endParaRPr lang="en-IL" dirty="0"/>
        </a:p>
      </dgm:t>
    </dgm:pt>
    <dgm:pt modelId="{310B6A91-2878-4CDD-B958-DB60877403E7}" type="parTrans" cxnId="{E3AFE65B-C5C6-43A7-8ADE-51E09E986383}">
      <dgm:prSet/>
      <dgm:spPr/>
      <dgm:t>
        <a:bodyPr/>
        <a:lstStyle/>
        <a:p>
          <a:endParaRPr lang="en-IL"/>
        </a:p>
      </dgm:t>
    </dgm:pt>
    <dgm:pt modelId="{396017EC-66AB-4D54-95D6-697F3DD6040A}" type="sibTrans" cxnId="{E3AFE65B-C5C6-43A7-8ADE-51E09E986383}">
      <dgm:prSet/>
      <dgm:spPr/>
      <dgm:t>
        <a:bodyPr/>
        <a:lstStyle/>
        <a:p>
          <a:endParaRPr lang="en-IL"/>
        </a:p>
      </dgm:t>
    </dgm:pt>
    <dgm:pt modelId="{983217BE-CC2F-47DD-AF2A-9E6D2E5099AC}">
      <dgm:prSet phldrT="[Text]"/>
      <dgm:spPr/>
      <dgm:t>
        <a:bodyPr/>
        <a:lstStyle/>
        <a:p>
          <a:r>
            <a:rPr lang="en-US" dirty="0"/>
            <a:t>Frequency domain space</a:t>
          </a:r>
          <a:endParaRPr lang="en-IL" dirty="0"/>
        </a:p>
      </dgm:t>
    </dgm:pt>
    <dgm:pt modelId="{84D958FB-6BB5-4586-B480-C0DF0F962819}" type="parTrans" cxnId="{DC1C760B-62E8-47BF-9578-DAF3E1CB6793}">
      <dgm:prSet/>
      <dgm:spPr/>
      <dgm:t>
        <a:bodyPr/>
        <a:lstStyle/>
        <a:p>
          <a:endParaRPr lang="en-IL"/>
        </a:p>
      </dgm:t>
    </dgm:pt>
    <dgm:pt modelId="{45849974-3B60-4E71-9540-3053AA16C21D}" type="sibTrans" cxnId="{DC1C760B-62E8-47BF-9578-DAF3E1CB6793}">
      <dgm:prSet/>
      <dgm:spPr/>
      <dgm:t>
        <a:bodyPr/>
        <a:lstStyle/>
        <a:p>
          <a:endParaRPr lang="en-IL"/>
        </a:p>
      </dgm:t>
    </dgm:pt>
    <dgm:pt modelId="{95853018-EAF7-4772-BD87-B75330E9FC93}">
      <dgm:prSet phldrT="[Text]"/>
      <dgm:spPr>
        <a:blipFill rotWithShape="0">
          <a:blip xmlns:r="http://schemas.openxmlformats.org/officeDocument/2006/relationships" r:embed="rId1">
            <a:extLst>
              <a:ext uri="{28A0092B-C50C-407E-A947-70E740481C1C}">
                <a14:useLocalDpi xmlns:a14="http://schemas.microsoft.com/office/drawing/2010/main" val="0"/>
              </a:ext>
            </a:extLst>
          </a:blip>
          <a:srcRect/>
          <a:stretch>
            <a:fillRect l="-21000" r="-21000"/>
          </a:stretch>
        </a:blipFill>
      </dgm:spPr>
      <dgm:t>
        <a:bodyPr/>
        <a:lstStyle/>
        <a:p>
          <a:pPr>
            <a:buNone/>
          </a:pPr>
          <a:endParaRPr lang="en-IL" dirty="0"/>
        </a:p>
      </dgm:t>
    </dgm:pt>
    <dgm:pt modelId="{DC41D611-0B80-4CA6-A5A9-DBEC35D4637E}" type="parTrans" cxnId="{13336AE6-8C24-48A1-8ED7-7DFAF1560190}">
      <dgm:prSet/>
      <dgm:spPr/>
      <dgm:t>
        <a:bodyPr/>
        <a:lstStyle/>
        <a:p>
          <a:endParaRPr lang="en-IL"/>
        </a:p>
      </dgm:t>
    </dgm:pt>
    <dgm:pt modelId="{27977EE0-7AB1-451E-B1F7-0A490AD71AA4}" type="sibTrans" cxnId="{13336AE6-8C24-48A1-8ED7-7DFAF1560190}">
      <dgm:prSet/>
      <dgm:spPr/>
      <dgm:t>
        <a:bodyPr/>
        <a:lstStyle/>
        <a:p>
          <a:endParaRPr lang="en-IL"/>
        </a:p>
      </dgm:t>
    </dgm:pt>
    <dgm:pt modelId="{D062C611-54F9-4984-AF9A-46CF8CF51E07}">
      <dgm:prSet phldrT="[Text]"/>
      <dgm:spPr/>
      <dgm:t>
        <a:bodyPr/>
        <a:lstStyle/>
        <a:p>
          <a:r>
            <a:rPr lang="en-US" dirty="0"/>
            <a:t>Locate peaks</a:t>
          </a:r>
          <a:endParaRPr lang="en-IL" dirty="0"/>
        </a:p>
      </dgm:t>
    </dgm:pt>
    <dgm:pt modelId="{C4311EF9-A47A-4451-9CCD-EE9D8485F0E2}" type="parTrans" cxnId="{BD8D97C4-9390-43B2-ADDB-7BEF0E298D47}">
      <dgm:prSet/>
      <dgm:spPr/>
      <dgm:t>
        <a:bodyPr/>
        <a:lstStyle/>
        <a:p>
          <a:endParaRPr lang="en-IL"/>
        </a:p>
      </dgm:t>
    </dgm:pt>
    <dgm:pt modelId="{97912B9A-6BCA-41AE-9D28-07EC6CDFEA6F}" type="sibTrans" cxnId="{BD8D97C4-9390-43B2-ADDB-7BEF0E298D47}">
      <dgm:prSet/>
      <dgm:spPr/>
      <dgm:t>
        <a:bodyPr/>
        <a:lstStyle/>
        <a:p>
          <a:endParaRPr lang="en-IL"/>
        </a:p>
      </dgm:t>
    </dgm:pt>
    <dgm:pt modelId="{B49EF96E-AE9F-4C31-97E5-5DD9944EE550}">
      <dgm:prSet phldrT="[Text]"/>
      <dgm:spPr>
        <a:blipFill rotWithShape="0">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dgm:spPr>
      <dgm:t>
        <a:bodyPr/>
        <a:lstStyle/>
        <a:p>
          <a:pPr>
            <a:buNone/>
          </a:pPr>
          <a:endParaRPr lang="en-IL" dirty="0"/>
        </a:p>
      </dgm:t>
    </dgm:pt>
    <dgm:pt modelId="{01AF1ED8-F90B-4C69-B22F-E74E4D0F2C9C}" type="parTrans" cxnId="{85B4CC57-02B9-472E-936E-8A8231376E00}">
      <dgm:prSet/>
      <dgm:spPr/>
      <dgm:t>
        <a:bodyPr/>
        <a:lstStyle/>
        <a:p>
          <a:endParaRPr lang="en-IL"/>
        </a:p>
      </dgm:t>
    </dgm:pt>
    <dgm:pt modelId="{EAA1B0E2-BA1E-4B89-BDCE-A9AA58E40CB7}" type="sibTrans" cxnId="{85B4CC57-02B9-472E-936E-8A8231376E00}">
      <dgm:prSet/>
      <dgm:spPr/>
      <dgm:t>
        <a:bodyPr/>
        <a:lstStyle/>
        <a:p>
          <a:endParaRPr lang="en-IL"/>
        </a:p>
      </dgm:t>
    </dgm:pt>
    <dgm:pt modelId="{4EA60A8C-C99D-498E-AAEE-56BEA9C58728}">
      <dgm:prSet phldrT="[Text]"/>
      <dgm:spPr>
        <a:blipFill rotWithShape="0">
          <a:blip xmlns:r="http://schemas.openxmlformats.org/officeDocument/2006/relationships" r:embed="rId3">
            <a:extLst>
              <a:ext uri="{28A0092B-C50C-407E-A947-70E740481C1C}">
                <a14:useLocalDpi xmlns:a14="http://schemas.microsoft.com/office/drawing/2010/main" val="0"/>
              </a:ext>
            </a:extLst>
          </a:blip>
          <a:srcRect/>
          <a:stretch>
            <a:fillRect l="-75000" r="-75000"/>
          </a:stretch>
        </a:blipFill>
      </dgm:spPr>
      <dgm:t>
        <a:bodyPr/>
        <a:lstStyle/>
        <a:p>
          <a:pPr>
            <a:buNone/>
          </a:pPr>
          <a:endParaRPr lang="en-IL" dirty="0"/>
        </a:p>
      </dgm:t>
    </dgm:pt>
    <dgm:pt modelId="{D53E0798-FED3-47D5-B4EC-A8CA72095C4A}" type="sibTrans" cxnId="{83595A80-8CBB-4196-ADDB-E5A4469CC488}">
      <dgm:prSet/>
      <dgm:spPr/>
      <dgm:t>
        <a:bodyPr/>
        <a:lstStyle/>
        <a:p>
          <a:endParaRPr lang="en-IL"/>
        </a:p>
      </dgm:t>
    </dgm:pt>
    <dgm:pt modelId="{E142AE90-A6F0-4966-92DE-1D5985134F49}" type="parTrans" cxnId="{83595A80-8CBB-4196-ADDB-E5A4469CC488}">
      <dgm:prSet/>
      <dgm:spPr/>
      <dgm:t>
        <a:bodyPr/>
        <a:lstStyle/>
        <a:p>
          <a:endParaRPr lang="en-IL"/>
        </a:p>
      </dgm:t>
    </dgm:pt>
    <dgm:pt modelId="{F394945C-4391-4820-9BE4-A74E17D046BE}" type="pres">
      <dgm:prSet presAssocID="{9DFB12DD-CD44-4145-9656-17F7A96B43BC}" presName="Name0" presStyleCnt="0">
        <dgm:presLayoutVars>
          <dgm:dir/>
          <dgm:animLvl val="lvl"/>
          <dgm:resizeHandles val="exact"/>
        </dgm:presLayoutVars>
      </dgm:prSet>
      <dgm:spPr/>
    </dgm:pt>
    <dgm:pt modelId="{4757D4EB-F9DA-4CC7-9A8A-81C9AE12C49F}" type="pres">
      <dgm:prSet presAssocID="{9DFB12DD-CD44-4145-9656-17F7A96B43BC}" presName="tSp" presStyleCnt="0"/>
      <dgm:spPr/>
    </dgm:pt>
    <dgm:pt modelId="{D910964F-0A04-4B07-A6AD-F728A7CC4418}" type="pres">
      <dgm:prSet presAssocID="{9DFB12DD-CD44-4145-9656-17F7A96B43BC}" presName="bSp" presStyleCnt="0"/>
      <dgm:spPr/>
    </dgm:pt>
    <dgm:pt modelId="{84DF9B39-F90F-4C7E-A184-5B9FBF9EBB01}" type="pres">
      <dgm:prSet presAssocID="{9DFB12DD-CD44-4145-9656-17F7A96B43BC}" presName="process" presStyleCnt="0"/>
      <dgm:spPr/>
    </dgm:pt>
    <dgm:pt modelId="{CF0C58C4-F9F7-46B4-A565-B2B519328759}" type="pres">
      <dgm:prSet presAssocID="{16AC0E52-9039-493A-9E06-0B6A28AA9EC9}" presName="composite1" presStyleCnt="0"/>
      <dgm:spPr/>
    </dgm:pt>
    <dgm:pt modelId="{B762B4D2-2A3D-4B31-AFEF-9D3452AEE7E1}" type="pres">
      <dgm:prSet presAssocID="{16AC0E52-9039-493A-9E06-0B6A28AA9EC9}" presName="dummyNode1" presStyleLbl="node1" presStyleIdx="0" presStyleCnt="3"/>
      <dgm:spPr/>
    </dgm:pt>
    <dgm:pt modelId="{CCEEF046-BD6E-4D9F-A01C-6A8266D89032}" type="pres">
      <dgm:prSet presAssocID="{16AC0E52-9039-493A-9E06-0B6A28AA9EC9}" presName="childNode1" presStyleLbl="bgAcc1" presStyleIdx="0" presStyleCnt="3">
        <dgm:presLayoutVars>
          <dgm:bulletEnabled val="1"/>
        </dgm:presLayoutVars>
      </dgm:prSet>
      <dgm:spPr/>
    </dgm:pt>
    <dgm:pt modelId="{D06602B5-143F-4CE6-B396-210299221C49}" type="pres">
      <dgm:prSet presAssocID="{16AC0E52-9039-493A-9E06-0B6A28AA9EC9}" presName="childNode1tx" presStyleLbl="bgAcc1" presStyleIdx="0" presStyleCnt="3">
        <dgm:presLayoutVars>
          <dgm:bulletEnabled val="1"/>
        </dgm:presLayoutVars>
      </dgm:prSet>
      <dgm:spPr/>
    </dgm:pt>
    <dgm:pt modelId="{B05EF191-1475-4CC4-8E94-F769A4FE9DE9}" type="pres">
      <dgm:prSet presAssocID="{16AC0E52-9039-493A-9E06-0B6A28AA9EC9}" presName="parentNode1" presStyleLbl="node1" presStyleIdx="0" presStyleCnt="3" custLinFactNeighborX="-4126" custLinFactNeighborY="27667">
        <dgm:presLayoutVars>
          <dgm:chMax val="1"/>
          <dgm:bulletEnabled val="1"/>
        </dgm:presLayoutVars>
      </dgm:prSet>
      <dgm:spPr/>
    </dgm:pt>
    <dgm:pt modelId="{AD4B90AC-7677-45A3-A412-9DE0B58EFF88}" type="pres">
      <dgm:prSet presAssocID="{16AC0E52-9039-493A-9E06-0B6A28AA9EC9}" presName="connSite1" presStyleCnt="0"/>
      <dgm:spPr/>
    </dgm:pt>
    <dgm:pt modelId="{9896F6AD-E436-45F1-990F-50B6CDC15542}" type="pres">
      <dgm:prSet presAssocID="{396017EC-66AB-4D54-95D6-697F3DD6040A}" presName="Name9" presStyleLbl="sibTrans2D1" presStyleIdx="0" presStyleCnt="2"/>
      <dgm:spPr/>
    </dgm:pt>
    <dgm:pt modelId="{FADBF64A-FDEF-4ACB-BD70-BDD30D776C4F}" type="pres">
      <dgm:prSet presAssocID="{983217BE-CC2F-47DD-AF2A-9E6D2E5099AC}" presName="composite2" presStyleCnt="0"/>
      <dgm:spPr/>
    </dgm:pt>
    <dgm:pt modelId="{546856B1-332B-4DA3-91D8-68DD40F90201}" type="pres">
      <dgm:prSet presAssocID="{983217BE-CC2F-47DD-AF2A-9E6D2E5099AC}" presName="dummyNode2" presStyleLbl="node1" presStyleIdx="0" presStyleCnt="3"/>
      <dgm:spPr/>
    </dgm:pt>
    <dgm:pt modelId="{15D6355F-D60B-44F4-AB12-E8E0DC68D296}" type="pres">
      <dgm:prSet presAssocID="{983217BE-CC2F-47DD-AF2A-9E6D2E5099AC}" presName="childNode2" presStyleLbl="bgAcc1" presStyleIdx="1" presStyleCnt="3">
        <dgm:presLayoutVars>
          <dgm:bulletEnabled val="1"/>
        </dgm:presLayoutVars>
      </dgm:prSet>
      <dgm:spPr/>
    </dgm:pt>
    <dgm:pt modelId="{A1C1E2CF-6976-4CDF-A414-4D8C39624A13}" type="pres">
      <dgm:prSet presAssocID="{983217BE-CC2F-47DD-AF2A-9E6D2E5099AC}" presName="childNode2tx" presStyleLbl="bgAcc1" presStyleIdx="1" presStyleCnt="3">
        <dgm:presLayoutVars>
          <dgm:bulletEnabled val="1"/>
        </dgm:presLayoutVars>
      </dgm:prSet>
      <dgm:spPr/>
    </dgm:pt>
    <dgm:pt modelId="{B23BB12C-7A73-456D-B70B-AF73B25BAD8D}" type="pres">
      <dgm:prSet presAssocID="{983217BE-CC2F-47DD-AF2A-9E6D2E5099AC}" presName="parentNode2" presStyleLbl="node1" presStyleIdx="1" presStyleCnt="3" custLinFactNeighborX="688" custLinFactNeighborY="-31126">
        <dgm:presLayoutVars>
          <dgm:chMax val="0"/>
          <dgm:bulletEnabled val="1"/>
        </dgm:presLayoutVars>
      </dgm:prSet>
      <dgm:spPr/>
    </dgm:pt>
    <dgm:pt modelId="{F735DC5D-96EE-43CC-A45D-771406D2F437}" type="pres">
      <dgm:prSet presAssocID="{983217BE-CC2F-47DD-AF2A-9E6D2E5099AC}" presName="connSite2" presStyleCnt="0"/>
      <dgm:spPr/>
    </dgm:pt>
    <dgm:pt modelId="{DE49C2D8-2FBF-49E7-B659-7936AB0CD2C9}" type="pres">
      <dgm:prSet presAssocID="{45849974-3B60-4E71-9540-3053AA16C21D}" presName="Name18" presStyleLbl="sibTrans2D1" presStyleIdx="1" presStyleCnt="2"/>
      <dgm:spPr/>
    </dgm:pt>
    <dgm:pt modelId="{8A080CC0-5A82-4645-99A8-981C1A4639EC}" type="pres">
      <dgm:prSet presAssocID="{D062C611-54F9-4984-AF9A-46CF8CF51E07}" presName="composite1" presStyleCnt="0"/>
      <dgm:spPr/>
    </dgm:pt>
    <dgm:pt modelId="{535D57D5-83B0-4521-A8D7-D730D87B6EBA}" type="pres">
      <dgm:prSet presAssocID="{D062C611-54F9-4984-AF9A-46CF8CF51E07}" presName="dummyNode1" presStyleLbl="node1" presStyleIdx="1" presStyleCnt="3"/>
      <dgm:spPr/>
    </dgm:pt>
    <dgm:pt modelId="{DEF7DBA6-74BD-44CC-A276-C07C77C87AC6}" type="pres">
      <dgm:prSet presAssocID="{D062C611-54F9-4984-AF9A-46CF8CF51E07}" presName="childNode1" presStyleLbl="bgAcc1" presStyleIdx="2" presStyleCnt="3">
        <dgm:presLayoutVars>
          <dgm:bulletEnabled val="1"/>
        </dgm:presLayoutVars>
      </dgm:prSet>
      <dgm:spPr/>
    </dgm:pt>
    <dgm:pt modelId="{F24EC296-DFCD-4B41-8783-0B1B2F1D8B2C}" type="pres">
      <dgm:prSet presAssocID="{D062C611-54F9-4984-AF9A-46CF8CF51E07}" presName="childNode1tx" presStyleLbl="bgAcc1" presStyleIdx="2" presStyleCnt="3">
        <dgm:presLayoutVars>
          <dgm:bulletEnabled val="1"/>
        </dgm:presLayoutVars>
      </dgm:prSet>
      <dgm:spPr/>
    </dgm:pt>
    <dgm:pt modelId="{09CBA2C6-3722-4A30-9E2B-2975EF269087}" type="pres">
      <dgm:prSet presAssocID="{D062C611-54F9-4984-AF9A-46CF8CF51E07}" presName="parentNode1" presStyleLbl="node1" presStyleIdx="2" presStyleCnt="3" custLinFactNeighborX="-950" custLinFactNeighborY="29396">
        <dgm:presLayoutVars>
          <dgm:chMax val="1"/>
          <dgm:bulletEnabled val="1"/>
        </dgm:presLayoutVars>
      </dgm:prSet>
      <dgm:spPr/>
    </dgm:pt>
    <dgm:pt modelId="{6B430574-C734-452C-96B8-49AE7B7D0807}" type="pres">
      <dgm:prSet presAssocID="{D062C611-54F9-4984-AF9A-46CF8CF51E07}" presName="connSite1" presStyleCnt="0"/>
      <dgm:spPr/>
    </dgm:pt>
  </dgm:ptLst>
  <dgm:cxnLst>
    <dgm:cxn modelId="{DC1C760B-62E8-47BF-9578-DAF3E1CB6793}" srcId="{9DFB12DD-CD44-4145-9656-17F7A96B43BC}" destId="{983217BE-CC2F-47DD-AF2A-9E6D2E5099AC}" srcOrd="1" destOrd="0" parTransId="{84D958FB-6BB5-4586-B480-C0DF0F962819}" sibTransId="{45849974-3B60-4E71-9540-3053AA16C21D}"/>
    <dgm:cxn modelId="{F3EFA73B-A873-4D48-B6C8-7C21118D5805}" type="presOf" srcId="{4EA60A8C-C99D-498E-AAEE-56BEA9C58728}" destId="{D06602B5-143F-4CE6-B396-210299221C49}" srcOrd="1" destOrd="0" presId="urn:microsoft.com/office/officeart/2005/8/layout/hProcess4"/>
    <dgm:cxn modelId="{E3AFE65B-C5C6-43A7-8ADE-51E09E986383}" srcId="{9DFB12DD-CD44-4145-9656-17F7A96B43BC}" destId="{16AC0E52-9039-493A-9E06-0B6A28AA9EC9}" srcOrd="0" destOrd="0" parTransId="{310B6A91-2878-4CDD-B958-DB60877403E7}" sibTransId="{396017EC-66AB-4D54-95D6-697F3DD6040A}"/>
    <dgm:cxn modelId="{1AD3B05D-0CAC-4841-8E78-BEC4BA1B41E6}" type="presOf" srcId="{95853018-EAF7-4772-BD87-B75330E9FC93}" destId="{15D6355F-D60B-44F4-AB12-E8E0DC68D296}" srcOrd="0" destOrd="0" presId="urn:microsoft.com/office/officeart/2005/8/layout/hProcess4"/>
    <dgm:cxn modelId="{85B4CC57-02B9-472E-936E-8A8231376E00}" srcId="{D062C611-54F9-4984-AF9A-46CF8CF51E07}" destId="{B49EF96E-AE9F-4C31-97E5-5DD9944EE550}" srcOrd="0" destOrd="0" parTransId="{01AF1ED8-F90B-4C69-B22F-E74E4D0F2C9C}" sibTransId="{EAA1B0E2-BA1E-4B89-BDCE-A9AA58E40CB7}"/>
    <dgm:cxn modelId="{074EB07D-E261-4372-8280-1C5D1B2096B3}" type="presOf" srcId="{45849974-3B60-4E71-9540-3053AA16C21D}" destId="{DE49C2D8-2FBF-49E7-B659-7936AB0CD2C9}" srcOrd="0" destOrd="0" presId="urn:microsoft.com/office/officeart/2005/8/layout/hProcess4"/>
    <dgm:cxn modelId="{86078F7F-127E-401F-ACA1-637CBBF75C35}" type="presOf" srcId="{B49EF96E-AE9F-4C31-97E5-5DD9944EE550}" destId="{DEF7DBA6-74BD-44CC-A276-C07C77C87AC6}" srcOrd="0" destOrd="0" presId="urn:microsoft.com/office/officeart/2005/8/layout/hProcess4"/>
    <dgm:cxn modelId="{83595A80-8CBB-4196-ADDB-E5A4469CC488}" srcId="{16AC0E52-9039-493A-9E06-0B6A28AA9EC9}" destId="{4EA60A8C-C99D-498E-AAEE-56BEA9C58728}" srcOrd="0" destOrd="0" parTransId="{E142AE90-A6F0-4966-92DE-1D5985134F49}" sibTransId="{D53E0798-FED3-47D5-B4EC-A8CA72095C4A}"/>
    <dgm:cxn modelId="{6450AF8F-8315-411F-850B-A44CD5D5FBE2}" type="presOf" srcId="{95853018-EAF7-4772-BD87-B75330E9FC93}" destId="{A1C1E2CF-6976-4CDF-A414-4D8C39624A13}" srcOrd="1" destOrd="0" presId="urn:microsoft.com/office/officeart/2005/8/layout/hProcess4"/>
    <dgm:cxn modelId="{D5CF3E98-BAF3-4004-BB98-FE2870137E37}" type="presOf" srcId="{16AC0E52-9039-493A-9E06-0B6A28AA9EC9}" destId="{B05EF191-1475-4CC4-8E94-F769A4FE9DE9}" srcOrd="0" destOrd="0" presId="urn:microsoft.com/office/officeart/2005/8/layout/hProcess4"/>
    <dgm:cxn modelId="{65C94BA9-338F-4686-8C8B-3522D3C04534}" type="presOf" srcId="{396017EC-66AB-4D54-95D6-697F3DD6040A}" destId="{9896F6AD-E436-45F1-990F-50B6CDC15542}" srcOrd="0" destOrd="0" presId="urn:microsoft.com/office/officeart/2005/8/layout/hProcess4"/>
    <dgm:cxn modelId="{C2946BB1-F8AD-41E4-97A3-5BEE208CE88B}" type="presOf" srcId="{4EA60A8C-C99D-498E-AAEE-56BEA9C58728}" destId="{CCEEF046-BD6E-4D9F-A01C-6A8266D89032}" srcOrd="0" destOrd="0" presId="urn:microsoft.com/office/officeart/2005/8/layout/hProcess4"/>
    <dgm:cxn modelId="{0823D6BC-AAC7-4F7C-A85D-29DA8C6D2780}" type="presOf" srcId="{9DFB12DD-CD44-4145-9656-17F7A96B43BC}" destId="{F394945C-4391-4820-9BE4-A74E17D046BE}" srcOrd="0" destOrd="0" presId="urn:microsoft.com/office/officeart/2005/8/layout/hProcess4"/>
    <dgm:cxn modelId="{BD8D97C4-9390-43B2-ADDB-7BEF0E298D47}" srcId="{9DFB12DD-CD44-4145-9656-17F7A96B43BC}" destId="{D062C611-54F9-4984-AF9A-46CF8CF51E07}" srcOrd="2" destOrd="0" parTransId="{C4311EF9-A47A-4451-9CCD-EE9D8485F0E2}" sibTransId="{97912B9A-6BCA-41AE-9D28-07EC6CDFEA6F}"/>
    <dgm:cxn modelId="{9125F0CA-D740-4A2C-9D0C-51F39BD51758}" type="presOf" srcId="{D062C611-54F9-4984-AF9A-46CF8CF51E07}" destId="{09CBA2C6-3722-4A30-9E2B-2975EF269087}" srcOrd="0" destOrd="0" presId="urn:microsoft.com/office/officeart/2005/8/layout/hProcess4"/>
    <dgm:cxn modelId="{13336AE6-8C24-48A1-8ED7-7DFAF1560190}" srcId="{983217BE-CC2F-47DD-AF2A-9E6D2E5099AC}" destId="{95853018-EAF7-4772-BD87-B75330E9FC93}" srcOrd="0" destOrd="0" parTransId="{DC41D611-0B80-4CA6-A5A9-DBEC35D4637E}" sibTransId="{27977EE0-7AB1-451E-B1F7-0A490AD71AA4}"/>
    <dgm:cxn modelId="{C4A253F1-C66D-4609-99DA-2810D076F1DA}" type="presOf" srcId="{B49EF96E-AE9F-4C31-97E5-5DD9944EE550}" destId="{F24EC296-DFCD-4B41-8783-0B1B2F1D8B2C}" srcOrd="1" destOrd="0" presId="urn:microsoft.com/office/officeart/2005/8/layout/hProcess4"/>
    <dgm:cxn modelId="{FBD60FF8-D980-4240-80D2-FC85C44ACA21}" type="presOf" srcId="{983217BE-CC2F-47DD-AF2A-9E6D2E5099AC}" destId="{B23BB12C-7A73-456D-B70B-AF73B25BAD8D}" srcOrd="0" destOrd="0" presId="urn:microsoft.com/office/officeart/2005/8/layout/hProcess4"/>
    <dgm:cxn modelId="{836963DE-6061-41AF-8622-5C4DAA63F315}" type="presParOf" srcId="{F394945C-4391-4820-9BE4-A74E17D046BE}" destId="{4757D4EB-F9DA-4CC7-9A8A-81C9AE12C49F}" srcOrd="0" destOrd="0" presId="urn:microsoft.com/office/officeart/2005/8/layout/hProcess4"/>
    <dgm:cxn modelId="{9540F3B3-980D-4DD9-A4A0-DD3921F664E2}" type="presParOf" srcId="{F394945C-4391-4820-9BE4-A74E17D046BE}" destId="{D910964F-0A04-4B07-A6AD-F728A7CC4418}" srcOrd="1" destOrd="0" presId="urn:microsoft.com/office/officeart/2005/8/layout/hProcess4"/>
    <dgm:cxn modelId="{54FFB584-36BE-429E-8FBF-59DD86BA6FAE}" type="presParOf" srcId="{F394945C-4391-4820-9BE4-A74E17D046BE}" destId="{84DF9B39-F90F-4C7E-A184-5B9FBF9EBB01}" srcOrd="2" destOrd="0" presId="urn:microsoft.com/office/officeart/2005/8/layout/hProcess4"/>
    <dgm:cxn modelId="{2067F87F-7D97-48AC-A1F3-2D562B9544B7}" type="presParOf" srcId="{84DF9B39-F90F-4C7E-A184-5B9FBF9EBB01}" destId="{CF0C58C4-F9F7-46B4-A565-B2B519328759}" srcOrd="0" destOrd="0" presId="urn:microsoft.com/office/officeart/2005/8/layout/hProcess4"/>
    <dgm:cxn modelId="{1B89E976-9BC1-4443-9E5E-9505E156E1AF}" type="presParOf" srcId="{CF0C58C4-F9F7-46B4-A565-B2B519328759}" destId="{B762B4D2-2A3D-4B31-AFEF-9D3452AEE7E1}" srcOrd="0" destOrd="0" presId="urn:microsoft.com/office/officeart/2005/8/layout/hProcess4"/>
    <dgm:cxn modelId="{57C2B419-8167-4955-ABF3-AE33FD06E26A}" type="presParOf" srcId="{CF0C58C4-F9F7-46B4-A565-B2B519328759}" destId="{CCEEF046-BD6E-4D9F-A01C-6A8266D89032}" srcOrd="1" destOrd="0" presId="urn:microsoft.com/office/officeart/2005/8/layout/hProcess4"/>
    <dgm:cxn modelId="{9E5DE26B-890C-4D5A-83EB-B6FDC9F550C1}" type="presParOf" srcId="{CF0C58C4-F9F7-46B4-A565-B2B519328759}" destId="{D06602B5-143F-4CE6-B396-210299221C49}" srcOrd="2" destOrd="0" presId="urn:microsoft.com/office/officeart/2005/8/layout/hProcess4"/>
    <dgm:cxn modelId="{83ACEDE8-D725-4730-8EC8-62B1455275F7}" type="presParOf" srcId="{CF0C58C4-F9F7-46B4-A565-B2B519328759}" destId="{B05EF191-1475-4CC4-8E94-F769A4FE9DE9}" srcOrd="3" destOrd="0" presId="urn:microsoft.com/office/officeart/2005/8/layout/hProcess4"/>
    <dgm:cxn modelId="{911F9A8A-3B52-4708-9E29-2B6B3976E6FD}" type="presParOf" srcId="{CF0C58C4-F9F7-46B4-A565-B2B519328759}" destId="{AD4B90AC-7677-45A3-A412-9DE0B58EFF88}" srcOrd="4" destOrd="0" presId="urn:microsoft.com/office/officeart/2005/8/layout/hProcess4"/>
    <dgm:cxn modelId="{49113DC9-C2F3-428F-B66E-71AB8C09896F}" type="presParOf" srcId="{84DF9B39-F90F-4C7E-A184-5B9FBF9EBB01}" destId="{9896F6AD-E436-45F1-990F-50B6CDC15542}" srcOrd="1" destOrd="0" presId="urn:microsoft.com/office/officeart/2005/8/layout/hProcess4"/>
    <dgm:cxn modelId="{C1BE9352-32EF-4FBB-818A-FF4FB36C12B0}" type="presParOf" srcId="{84DF9B39-F90F-4C7E-A184-5B9FBF9EBB01}" destId="{FADBF64A-FDEF-4ACB-BD70-BDD30D776C4F}" srcOrd="2" destOrd="0" presId="urn:microsoft.com/office/officeart/2005/8/layout/hProcess4"/>
    <dgm:cxn modelId="{FD818ED5-5563-4A83-A3DA-AF49066A8BA4}" type="presParOf" srcId="{FADBF64A-FDEF-4ACB-BD70-BDD30D776C4F}" destId="{546856B1-332B-4DA3-91D8-68DD40F90201}" srcOrd="0" destOrd="0" presId="urn:microsoft.com/office/officeart/2005/8/layout/hProcess4"/>
    <dgm:cxn modelId="{F5071E31-B885-4FEC-8B4B-951290237998}" type="presParOf" srcId="{FADBF64A-FDEF-4ACB-BD70-BDD30D776C4F}" destId="{15D6355F-D60B-44F4-AB12-E8E0DC68D296}" srcOrd="1" destOrd="0" presId="urn:microsoft.com/office/officeart/2005/8/layout/hProcess4"/>
    <dgm:cxn modelId="{3C027F74-5F99-4557-AA26-3720ECB97BA5}" type="presParOf" srcId="{FADBF64A-FDEF-4ACB-BD70-BDD30D776C4F}" destId="{A1C1E2CF-6976-4CDF-A414-4D8C39624A13}" srcOrd="2" destOrd="0" presId="urn:microsoft.com/office/officeart/2005/8/layout/hProcess4"/>
    <dgm:cxn modelId="{94FEB92C-E8ED-4A49-A4F8-8B22E15E7EE2}" type="presParOf" srcId="{FADBF64A-FDEF-4ACB-BD70-BDD30D776C4F}" destId="{B23BB12C-7A73-456D-B70B-AF73B25BAD8D}" srcOrd="3" destOrd="0" presId="urn:microsoft.com/office/officeart/2005/8/layout/hProcess4"/>
    <dgm:cxn modelId="{AC06A542-87F3-4A2A-A843-109772EC537D}" type="presParOf" srcId="{FADBF64A-FDEF-4ACB-BD70-BDD30D776C4F}" destId="{F735DC5D-96EE-43CC-A45D-771406D2F437}" srcOrd="4" destOrd="0" presId="urn:microsoft.com/office/officeart/2005/8/layout/hProcess4"/>
    <dgm:cxn modelId="{BA11354B-CC19-4D58-8F0D-2FE66E6E2406}" type="presParOf" srcId="{84DF9B39-F90F-4C7E-A184-5B9FBF9EBB01}" destId="{DE49C2D8-2FBF-49E7-B659-7936AB0CD2C9}" srcOrd="3" destOrd="0" presId="urn:microsoft.com/office/officeart/2005/8/layout/hProcess4"/>
    <dgm:cxn modelId="{4B909611-8991-4C52-9910-46BCF8F97D0B}" type="presParOf" srcId="{84DF9B39-F90F-4C7E-A184-5B9FBF9EBB01}" destId="{8A080CC0-5A82-4645-99A8-981C1A4639EC}" srcOrd="4" destOrd="0" presId="urn:microsoft.com/office/officeart/2005/8/layout/hProcess4"/>
    <dgm:cxn modelId="{37488E53-F679-49A4-8A2A-8AC111614DD4}" type="presParOf" srcId="{8A080CC0-5A82-4645-99A8-981C1A4639EC}" destId="{535D57D5-83B0-4521-A8D7-D730D87B6EBA}" srcOrd="0" destOrd="0" presId="urn:microsoft.com/office/officeart/2005/8/layout/hProcess4"/>
    <dgm:cxn modelId="{2540515D-4F30-4AF0-98DC-AC92E567E084}" type="presParOf" srcId="{8A080CC0-5A82-4645-99A8-981C1A4639EC}" destId="{DEF7DBA6-74BD-44CC-A276-C07C77C87AC6}" srcOrd="1" destOrd="0" presId="urn:microsoft.com/office/officeart/2005/8/layout/hProcess4"/>
    <dgm:cxn modelId="{47E1F2DE-6579-4363-A280-1FECE11B6FDF}" type="presParOf" srcId="{8A080CC0-5A82-4645-99A8-981C1A4639EC}" destId="{F24EC296-DFCD-4B41-8783-0B1B2F1D8B2C}" srcOrd="2" destOrd="0" presId="urn:microsoft.com/office/officeart/2005/8/layout/hProcess4"/>
    <dgm:cxn modelId="{DCD86A49-78B3-433A-931B-2D95DB452467}" type="presParOf" srcId="{8A080CC0-5A82-4645-99A8-981C1A4639EC}" destId="{09CBA2C6-3722-4A30-9E2B-2975EF269087}" srcOrd="3" destOrd="0" presId="urn:microsoft.com/office/officeart/2005/8/layout/hProcess4"/>
    <dgm:cxn modelId="{A7423880-ECD1-482B-8129-FB5F0AD8AFE1}" type="presParOf" srcId="{8A080CC0-5A82-4645-99A8-981C1A4639EC}" destId="{6B430574-C734-452C-96B8-49AE7B7D0807}"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FB12DD-CD44-4145-9656-17F7A96B43BC}"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IL"/>
        </a:p>
      </dgm:t>
    </dgm:pt>
    <dgm:pt modelId="{16AC0E52-9039-493A-9E06-0B6A28AA9EC9}">
      <dgm:prSet phldrT="[Text]"/>
      <dgm:spPr/>
      <dgm:t>
        <a:bodyPr/>
        <a:lstStyle/>
        <a:p>
          <a:r>
            <a:rPr lang="en-US" dirty="0"/>
            <a:t>Count peaks</a:t>
          </a:r>
          <a:endParaRPr lang="en-IL" dirty="0"/>
        </a:p>
      </dgm:t>
    </dgm:pt>
    <dgm:pt modelId="{310B6A91-2878-4CDD-B958-DB60877403E7}" type="parTrans" cxnId="{E3AFE65B-C5C6-43A7-8ADE-51E09E986383}">
      <dgm:prSet/>
      <dgm:spPr/>
      <dgm:t>
        <a:bodyPr/>
        <a:lstStyle/>
        <a:p>
          <a:endParaRPr lang="en-IL"/>
        </a:p>
      </dgm:t>
    </dgm:pt>
    <dgm:pt modelId="{396017EC-66AB-4D54-95D6-697F3DD6040A}" type="sibTrans" cxnId="{E3AFE65B-C5C6-43A7-8ADE-51E09E986383}">
      <dgm:prSet/>
      <dgm:spPr/>
      <dgm:t>
        <a:bodyPr/>
        <a:lstStyle/>
        <a:p>
          <a:endParaRPr lang="en-IL"/>
        </a:p>
      </dgm:t>
    </dgm:pt>
    <dgm:pt modelId="{4EA60A8C-C99D-498E-AAEE-56BEA9C58728}">
      <dgm:prSet phldrT="[Text]"/>
      <dgm:spPr>
        <a:blipFill rotWithShape="0">
          <a:blip xmlns:r="http://schemas.openxmlformats.org/officeDocument/2006/relationships" r:embed="rId1">
            <a:extLst>
              <a:ext uri="{28A0092B-C50C-407E-A947-70E740481C1C}">
                <a14:useLocalDpi xmlns:a14="http://schemas.microsoft.com/office/drawing/2010/main" val="0"/>
              </a:ext>
            </a:extLst>
          </a:blip>
          <a:srcRect/>
          <a:stretch>
            <a:fillRect l="-73000" r="-73000"/>
          </a:stretch>
        </a:blipFill>
      </dgm:spPr>
      <dgm:t>
        <a:bodyPr/>
        <a:lstStyle/>
        <a:p>
          <a:pPr>
            <a:buNone/>
          </a:pPr>
          <a:endParaRPr lang="en-IL" dirty="0"/>
        </a:p>
      </dgm:t>
    </dgm:pt>
    <dgm:pt modelId="{E142AE90-A6F0-4966-92DE-1D5985134F49}" type="parTrans" cxnId="{83595A80-8CBB-4196-ADDB-E5A4469CC488}">
      <dgm:prSet/>
      <dgm:spPr/>
      <dgm:t>
        <a:bodyPr/>
        <a:lstStyle/>
        <a:p>
          <a:endParaRPr lang="en-IL"/>
        </a:p>
      </dgm:t>
    </dgm:pt>
    <dgm:pt modelId="{D53E0798-FED3-47D5-B4EC-A8CA72095C4A}" type="sibTrans" cxnId="{83595A80-8CBB-4196-ADDB-E5A4469CC488}">
      <dgm:prSet/>
      <dgm:spPr/>
      <dgm:t>
        <a:bodyPr/>
        <a:lstStyle/>
        <a:p>
          <a:endParaRPr lang="en-IL"/>
        </a:p>
      </dgm:t>
    </dgm:pt>
    <dgm:pt modelId="{983217BE-CC2F-47DD-AF2A-9E6D2E5099AC}">
      <dgm:prSet phldrT="[Text]"/>
      <dgm:spPr/>
      <dgm:t>
        <a:bodyPr/>
        <a:lstStyle/>
        <a:p>
          <a:r>
            <a:rPr lang="en-US" dirty="0"/>
            <a:t>Calculate pulse</a:t>
          </a:r>
          <a:endParaRPr lang="en-IL" dirty="0"/>
        </a:p>
      </dgm:t>
    </dgm:pt>
    <dgm:pt modelId="{84D958FB-6BB5-4586-B480-C0DF0F962819}" type="parTrans" cxnId="{DC1C760B-62E8-47BF-9578-DAF3E1CB6793}">
      <dgm:prSet/>
      <dgm:spPr/>
      <dgm:t>
        <a:bodyPr/>
        <a:lstStyle/>
        <a:p>
          <a:endParaRPr lang="en-IL"/>
        </a:p>
      </dgm:t>
    </dgm:pt>
    <dgm:pt modelId="{45849974-3B60-4E71-9540-3053AA16C21D}" type="sibTrans" cxnId="{DC1C760B-62E8-47BF-9578-DAF3E1CB6793}">
      <dgm:prSet/>
      <dgm:spPr/>
      <dgm:t>
        <a:bodyPr/>
        <a:lstStyle/>
        <a:p>
          <a:endParaRPr lang="en-IL"/>
        </a:p>
      </dgm:t>
    </dgm:pt>
    <dgm:pt modelId="{95853018-EAF7-4772-BD87-B75330E9FC93}">
      <dgm:prSet phldrT="[Text]"/>
      <dgm:spPr>
        <a:blipFill rotWithShape="0">
          <a:blip xmlns:r="http://schemas.openxmlformats.org/officeDocument/2006/relationships" r:embed="rId2">
            <a:extLst>
              <a:ext uri="{28A0092B-C50C-407E-A947-70E740481C1C}">
                <a14:useLocalDpi xmlns:a14="http://schemas.microsoft.com/office/drawing/2010/main" val="0"/>
              </a:ext>
            </a:extLst>
          </a:blip>
          <a:srcRect/>
          <a:stretch>
            <a:fillRect l="-36000" r="-36000"/>
          </a:stretch>
        </a:blipFill>
      </dgm:spPr>
      <dgm:t>
        <a:bodyPr/>
        <a:lstStyle/>
        <a:p>
          <a:pPr>
            <a:buNone/>
          </a:pPr>
          <a:endParaRPr lang="en-IL" dirty="0"/>
        </a:p>
      </dgm:t>
    </dgm:pt>
    <dgm:pt modelId="{DC41D611-0B80-4CA6-A5A9-DBEC35D4637E}" type="parTrans" cxnId="{13336AE6-8C24-48A1-8ED7-7DFAF1560190}">
      <dgm:prSet/>
      <dgm:spPr/>
      <dgm:t>
        <a:bodyPr/>
        <a:lstStyle/>
        <a:p>
          <a:endParaRPr lang="en-IL"/>
        </a:p>
      </dgm:t>
    </dgm:pt>
    <dgm:pt modelId="{27977EE0-7AB1-451E-B1F7-0A490AD71AA4}" type="sibTrans" cxnId="{13336AE6-8C24-48A1-8ED7-7DFAF1560190}">
      <dgm:prSet/>
      <dgm:spPr/>
      <dgm:t>
        <a:bodyPr/>
        <a:lstStyle/>
        <a:p>
          <a:endParaRPr lang="en-IL"/>
        </a:p>
      </dgm:t>
    </dgm:pt>
    <dgm:pt modelId="{D062C611-54F9-4984-AF9A-46CF8CF51E07}">
      <dgm:prSet phldrT="[Text]"/>
      <dgm:spPr/>
      <dgm:t>
        <a:bodyPr/>
        <a:lstStyle/>
        <a:p>
          <a:r>
            <a:rPr lang="en-US" dirty="0"/>
            <a:t>Result</a:t>
          </a:r>
          <a:endParaRPr lang="en-IL" dirty="0"/>
        </a:p>
      </dgm:t>
    </dgm:pt>
    <dgm:pt modelId="{C4311EF9-A47A-4451-9CCD-EE9D8485F0E2}" type="parTrans" cxnId="{BD8D97C4-9390-43B2-ADDB-7BEF0E298D47}">
      <dgm:prSet/>
      <dgm:spPr/>
      <dgm:t>
        <a:bodyPr/>
        <a:lstStyle/>
        <a:p>
          <a:endParaRPr lang="en-IL"/>
        </a:p>
      </dgm:t>
    </dgm:pt>
    <dgm:pt modelId="{97912B9A-6BCA-41AE-9D28-07EC6CDFEA6F}" type="sibTrans" cxnId="{BD8D97C4-9390-43B2-ADDB-7BEF0E298D47}">
      <dgm:prSet/>
      <dgm:spPr/>
      <dgm:t>
        <a:bodyPr/>
        <a:lstStyle/>
        <a:p>
          <a:endParaRPr lang="en-IL"/>
        </a:p>
      </dgm:t>
    </dgm:pt>
    <dgm:pt modelId="{B49EF96E-AE9F-4C31-97E5-5DD9944EE550}">
      <dgm:prSet phldrT="[Text]"/>
      <dgm:spPr>
        <a:blipFill rotWithShape="0">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t>
        <a:bodyPr/>
        <a:lstStyle/>
        <a:p>
          <a:pPr>
            <a:buNone/>
          </a:pPr>
          <a:endParaRPr lang="en-IL" dirty="0"/>
        </a:p>
      </dgm:t>
    </dgm:pt>
    <dgm:pt modelId="{01AF1ED8-F90B-4C69-B22F-E74E4D0F2C9C}" type="parTrans" cxnId="{85B4CC57-02B9-472E-936E-8A8231376E00}">
      <dgm:prSet/>
      <dgm:spPr/>
      <dgm:t>
        <a:bodyPr/>
        <a:lstStyle/>
        <a:p>
          <a:endParaRPr lang="en-IL"/>
        </a:p>
      </dgm:t>
    </dgm:pt>
    <dgm:pt modelId="{EAA1B0E2-BA1E-4B89-BDCE-A9AA58E40CB7}" type="sibTrans" cxnId="{85B4CC57-02B9-472E-936E-8A8231376E00}">
      <dgm:prSet/>
      <dgm:spPr/>
      <dgm:t>
        <a:bodyPr/>
        <a:lstStyle/>
        <a:p>
          <a:endParaRPr lang="en-IL"/>
        </a:p>
      </dgm:t>
    </dgm:pt>
    <dgm:pt modelId="{F394945C-4391-4820-9BE4-A74E17D046BE}" type="pres">
      <dgm:prSet presAssocID="{9DFB12DD-CD44-4145-9656-17F7A96B43BC}" presName="Name0" presStyleCnt="0">
        <dgm:presLayoutVars>
          <dgm:dir/>
          <dgm:animLvl val="lvl"/>
          <dgm:resizeHandles val="exact"/>
        </dgm:presLayoutVars>
      </dgm:prSet>
      <dgm:spPr/>
    </dgm:pt>
    <dgm:pt modelId="{4757D4EB-F9DA-4CC7-9A8A-81C9AE12C49F}" type="pres">
      <dgm:prSet presAssocID="{9DFB12DD-CD44-4145-9656-17F7A96B43BC}" presName="tSp" presStyleCnt="0"/>
      <dgm:spPr/>
    </dgm:pt>
    <dgm:pt modelId="{D910964F-0A04-4B07-A6AD-F728A7CC4418}" type="pres">
      <dgm:prSet presAssocID="{9DFB12DD-CD44-4145-9656-17F7A96B43BC}" presName="bSp" presStyleCnt="0"/>
      <dgm:spPr/>
    </dgm:pt>
    <dgm:pt modelId="{84DF9B39-F90F-4C7E-A184-5B9FBF9EBB01}" type="pres">
      <dgm:prSet presAssocID="{9DFB12DD-CD44-4145-9656-17F7A96B43BC}" presName="process" presStyleCnt="0"/>
      <dgm:spPr/>
    </dgm:pt>
    <dgm:pt modelId="{CF0C58C4-F9F7-46B4-A565-B2B519328759}" type="pres">
      <dgm:prSet presAssocID="{16AC0E52-9039-493A-9E06-0B6A28AA9EC9}" presName="composite1" presStyleCnt="0"/>
      <dgm:spPr/>
    </dgm:pt>
    <dgm:pt modelId="{B762B4D2-2A3D-4B31-AFEF-9D3452AEE7E1}" type="pres">
      <dgm:prSet presAssocID="{16AC0E52-9039-493A-9E06-0B6A28AA9EC9}" presName="dummyNode1" presStyleLbl="node1" presStyleIdx="0" presStyleCnt="3"/>
      <dgm:spPr/>
    </dgm:pt>
    <dgm:pt modelId="{CCEEF046-BD6E-4D9F-A01C-6A8266D89032}" type="pres">
      <dgm:prSet presAssocID="{16AC0E52-9039-493A-9E06-0B6A28AA9EC9}" presName="childNode1" presStyleLbl="bgAcc1" presStyleIdx="0" presStyleCnt="3">
        <dgm:presLayoutVars>
          <dgm:bulletEnabled val="1"/>
        </dgm:presLayoutVars>
      </dgm:prSet>
      <dgm:spPr/>
    </dgm:pt>
    <dgm:pt modelId="{D06602B5-143F-4CE6-B396-210299221C49}" type="pres">
      <dgm:prSet presAssocID="{16AC0E52-9039-493A-9E06-0B6A28AA9EC9}" presName="childNode1tx" presStyleLbl="bgAcc1" presStyleIdx="0" presStyleCnt="3">
        <dgm:presLayoutVars>
          <dgm:bulletEnabled val="1"/>
        </dgm:presLayoutVars>
      </dgm:prSet>
      <dgm:spPr/>
    </dgm:pt>
    <dgm:pt modelId="{B05EF191-1475-4CC4-8E94-F769A4FE9DE9}" type="pres">
      <dgm:prSet presAssocID="{16AC0E52-9039-493A-9E06-0B6A28AA9EC9}" presName="parentNode1" presStyleLbl="node1" presStyleIdx="0" presStyleCnt="3" custLinFactNeighborY="55334">
        <dgm:presLayoutVars>
          <dgm:chMax val="1"/>
          <dgm:bulletEnabled val="1"/>
        </dgm:presLayoutVars>
      </dgm:prSet>
      <dgm:spPr/>
    </dgm:pt>
    <dgm:pt modelId="{AD4B90AC-7677-45A3-A412-9DE0B58EFF88}" type="pres">
      <dgm:prSet presAssocID="{16AC0E52-9039-493A-9E06-0B6A28AA9EC9}" presName="connSite1" presStyleCnt="0"/>
      <dgm:spPr/>
    </dgm:pt>
    <dgm:pt modelId="{9896F6AD-E436-45F1-990F-50B6CDC15542}" type="pres">
      <dgm:prSet presAssocID="{396017EC-66AB-4D54-95D6-697F3DD6040A}" presName="Name9" presStyleLbl="sibTrans2D1" presStyleIdx="0" presStyleCnt="2"/>
      <dgm:spPr/>
    </dgm:pt>
    <dgm:pt modelId="{FADBF64A-FDEF-4ACB-BD70-BDD30D776C4F}" type="pres">
      <dgm:prSet presAssocID="{983217BE-CC2F-47DD-AF2A-9E6D2E5099AC}" presName="composite2" presStyleCnt="0"/>
      <dgm:spPr/>
    </dgm:pt>
    <dgm:pt modelId="{546856B1-332B-4DA3-91D8-68DD40F90201}" type="pres">
      <dgm:prSet presAssocID="{983217BE-CC2F-47DD-AF2A-9E6D2E5099AC}" presName="dummyNode2" presStyleLbl="node1" presStyleIdx="0" presStyleCnt="3"/>
      <dgm:spPr/>
    </dgm:pt>
    <dgm:pt modelId="{15D6355F-D60B-44F4-AB12-E8E0DC68D296}" type="pres">
      <dgm:prSet presAssocID="{983217BE-CC2F-47DD-AF2A-9E6D2E5099AC}" presName="childNode2" presStyleLbl="bgAcc1" presStyleIdx="1" presStyleCnt="3">
        <dgm:presLayoutVars>
          <dgm:bulletEnabled val="1"/>
        </dgm:presLayoutVars>
      </dgm:prSet>
      <dgm:spPr/>
    </dgm:pt>
    <dgm:pt modelId="{A1C1E2CF-6976-4CDF-A414-4D8C39624A13}" type="pres">
      <dgm:prSet presAssocID="{983217BE-CC2F-47DD-AF2A-9E6D2E5099AC}" presName="childNode2tx" presStyleLbl="bgAcc1" presStyleIdx="1" presStyleCnt="3">
        <dgm:presLayoutVars>
          <dgm:bulletEnabled val="1"/>
        </dgm:presLayoutVars>
      </dgm:prSet>
      <dgm:spPr/>
    </dgm:pt>
    <dgm:pt modelId="{B23BB12C-7A73-456D-B70B-AF73B25BAD8D}" type="pres">
      <dgm:prSet presAssocID="{983217BE-CC2F-47DD-AF2A-9E6D2E5099AC}" presName="parentNode2" presStyleLbl="node1" presStyleIdx="1" presStyleCnt="3" custLinFactNeighborX="6876" custLinFactNeighborY="-32855">
        <dgm:presLayoutVars>
          <dgm:chMax val="0"/>
          <dgm:bulletEnabled val="1"/>
        </dgm:presLayoutVars>
      </dgm:prSet>
      <dgm:spPr/>
    </dgm:pt>
    <dgm:pt modelId="{F735DC5D-96EE-43CC-A45D-771406D2F437}" type="pres">
      <dgm:prSet presAssocID="{983217BE-CC2F-47DD-AF2A-9E6D2E5099AC}" presName="connSite2" presStyleCnt="0"/>
      <dgm:spPr/>
    </dgm:pt>
    <dgm:pt modelId="{DE49C2D8-2FBF-49E7-B659-7936AB0CD2C9}" type="pres">
      <dgm:prSet presAssocID="{45849974-3B60-4E71-9540-3053AA16C21D}" presName="Name18" presStyleLbl="sibTrans2D1" presStyleIdx="1" presStyleCnt="2"/>
      <dgm:spPr/>
    </dgm:pt>
    <dgm:pt modelId="{8A080CC0-5A82-4645-99A8-981C1A4639EC}" type="pres">
      <dgm:prSet presAssocID="{D062C611-54F9-4984-AF9A-46CF8CF51E07}" presName="composite1" presStyleCnt="0"/>
      <dgm:spPr/>
    </dgm:pt>
    <dgm:pt modelId="{535D57D5-83B0-4521-A8D7-D730D87B6EBA}" type="pres">
      <dgm:prSet presAssocID="{D062C611-54F9-4984-AF9A-46CF8CF51E07}" presName="dummyNode1" presStyleLbl="node1" presStyleIdx="1" presStyleCnt="3"/>
      <dgm:spPr/>
    </dgm:pt>
    <dgm:pt modelId="{DEF7DBA6-74BD-44CC-A276-C07C77C87AC6}" type="pres">
      <dgm:prSet presAssocID="{D062C611-54F9-4984-AF9A-46CF8CF51E07}" presName="childNode1" presStyleLbl="bgAcc1" presStyleIdx="2" presStyleCnt="3">
        <dgm:presLayoutVars>
          <dgm:bulletEnabled val="1"/>
        </dgm:presLayoutVars>
      </dgm:prSet>
      <dgm:spPr/>
    </dgm:pt>
    <dgm:pt modelId="{F24EC296-DFCD-4B41-8783-0B1B2F1D8B2C}" type="pres">
      <dgm:prSet presAssocID="{D062C611-54F9-4984-AF9A-46CF8CF51E07}" presName="childNode1tx" presStyleLbl="bgAcc1" presStyleIdx="2" presStyleCnt="3">
        <dgm:presLayoutVars>
          <dgm:bulletEnabled val="1"/>
        </dgm:presLayoutVars>
      </dgm:prSet>
      <dgm:spPr/>
    </dgm:pt>
    <dgm:pt modelId="{09CBA2C6-3722-4A30-9E2B-2975EF269087}" type="pres">
      <dgm:prSet presAssocID="{D062C611-54F9-4984-AF9A-46CF8CF51E07}" presName="parentNode1" presStyleLbl="node1" presStyleIdx="2" presStyleCnt="3" custLinFactNeighborX="-950" custLinFactNeighborY="31126">
        <dgm:presLayoutVars>
          <dgm:chMax val="1"/>
          <dgm:bulletEnabled val="1"/>
        </dgm:presLayoutVars>
      </dgm:prSet>
      <dgm:spPr/>
    </dgm:pt>
    <dgm:pt modelId="{6B430574-C734-452C-96B8-49AE7B7D0807}" type="pres">
      <dgm:prSet presAssocID="{D062C611-54F9-4984-AF9A-46CF8CF51E07}" presName="connSite1" presStyleCnt="0"/>
      <dgm:spPr/>
    </dgm:pt>
  </dgm:ptLst>
  <dgm:cxnLst>
    <dgm:cxn modelId="{DC1C760B-62E8-47BF-9578-DAF3E1CB6793}" srcId="{9DFB12DD-CD44-4145-9656-17F7A96B43BC}" destId="{983217BE-CC2F-47DD-AF2A-9E6D2E5099AC}" srcOrd="1" destOrd="0" parTransId="{84D958FB-6BB5-4586-B480-C0DF0F962819}" sibTransId="{45849974-3B60-4E71-9540-3053AA16C21D}"/>
    <dgm:cxn modelId="{F3EFA73B-A873-4D48-B6C8-7C21118D5805}" type="presOf" srcId="{4EA60A8C-C99D-498E-AAEE-56BEA9C58728}" destId="{D06602B5-143F-4CE6-B396-210299221C49}" srcOrd="1" destOrd="0" presId="urn:microsoft.com/office/officeart/2005/8/layout/hProcess4"/>
    <dgm:cxn modelId="{E3AFE65B-C5C6-43A7-8ADE-51E09E986383}" srcId="{9DFB12DD-CD44-4145-9656-17F7A96B43BC}" destId="{16AC0E52-9039-493A-9E06-0B6A28AA9EC9}" srcOrd="0" destOrd="0" parTransId="{310B6A91-2878-4CDD-B958-DB60877403E7}" sibTransId="{396017EC-66AB-4D54-95D6-697F3DD6040A}"/>
    <dgm:cxn modelId="{1AD3B05D-0CAC-4841-8E78-BEC4BA1B41E6}" type="presOf" srcId="{95853018-EAF7-4772-BD87-B75330E9FC93}" destId="{15D6355F-D60B-44F4-AB12-E8E0DC68D296}" srcOrd="0" destOrd="0" presId="urn:microsoft.com/office/officeart/2005/8/layout/hProcess4"/>
    <dgm:cxn modelId="{85B4CC57-02B9-472E-936E-8A8231376E00}" srcId="{D062C611-54F9-4984-AF9A-46CF8CF51E07}" destId="{B49EF96E-AE9F-4C31-97E5-5DD9944EE550}" srcOrd="0" destOrd="0" parTransId="{01AF1ED8-F90B-4C69-B22F-E74E4D0F2C9C}" sibTransId="{EAA1B0E2-BA1E-4B89-BDCE-A9AA58E40CB7}"/>
    <dgm:cxn modelId="{074EB07D-E261-4372-8280-1C5D1B2096B3}" type="presOf" srcId="{45849974-3B60-4E71-9540-3053AA16C21D}" destId="{DE49C2D8-2FBF-49E7-B659-7936AB0CD2C9}" srcOrd="0" destOrd="0" presId="urn:microsoft.com/office/officeart/2005/8/layout/hProcess4"/>
    <dgm:cxn modelId="{86078F7F-127E-401F-ACA1-637CBBF75C35}" type="presOf" srcId="{B49EF96E-AE9F-4C31-97E5-5DD9944EE550}" destId="{DEF7DBA6-74BD-44CC-A276-C07C77C87AC6}" srcOrd="0" destOrd="0" presId="urn:microsoft.com/office/officeart/2005/8/layout/hProcess4"/>
    <dgm:cxn modelId="{83595A80-8CBB-4196-ADDB-E5A4469CC488}" srcId="{16AC0E52-9039-493A-9E06-0B6A28AA9EC9}" destId="{4EA60A8C-C99D-498E-AAEE-56BEA9C58728}" srcOrd="0" destOrd="0" parTransId="{E142AE90-A6F0-4966-92DE-1D5985134F49}" sibTransId="{D53E0798-FED3-47D5-B4EC-A8CA72095C4A}"/>
    <dgm:cxn modelId="{6450AF8F-8315-411F-850B-A44CD5D5FBE2}" type="presOf" srcId="{95853018-EAF7-4772-BD87-B75330E9FC93}" destId="{A1C1E2CF-6976-4CDF-A414-4D8C39624A13}" srcOrd="1" destOrd="0" presId="urn:microsoft.com/office/officeart/2005/8/layout/hProcess4"/>
    <dgm:cxn modelId="{D5CF3E98-BAF3-4004-BB98-FE2870137E37}" type="presOf" srcId="{16AC0E52-9039-493A-9E06-0B6A28AA9EC9}" destId="{B05EF191-1475-4CC4-8E94-F769A4FE9DE9}" srcOrd="0" destOrd="0" presId="urn:microsoft.com/office/officeart/2005/8/layout/hProcess4"/>
    <dgm:cxn modelId="{65C94BA9-338F-4686-8C8B-3522D3C04534}" type="presOf" srcId="{396017EC-66AB-4D54-95D6-697F3DD6040A}" destId="{9896F6AD-E436-45F1-990F-50B6CDC15542}" srcOrd="0" destOrd="0" presId="urn:microsoft.com/office/officeart/2005/8/layout/hProcess4"/>
    <dgm:cxn modelId="{C2946BB1-F8AD-41E4-97A3-5BEE208CE88B}" type="presOf" srcId="{4EA60A8C-C99D-498E-AAEE-56BEA9C58728}" destId="{CCEEF046-BD6E-4D9F-A01C-6A8266D89032}" srcOrd="0" destOrd="0" presId="urn:microsoft.com/office/officeart/2005/8/layout/hProcess4"/>
    <dgm:cxn modelId="{0823D6BC-AAC7-4F7C-A85D-29DA8C6D2780}" type="presOf" srcId="{9DFB12DD-CD44-4145-9656-17F7A96B43BC}" destId="{F394945C-4391-4820-9BE4-A74E17D046BE}" srcOrd="0" destOrd="0" presId="urn:microsoft.com/office/officeart/2005/8/layout/hProcess4"/>
    <dgm:cxn modelId="{BD8D97C4-9390-43B2-ADDB-7BEF0E298D47}" srcId="{9DFB12DD-CD44-4145-9656-17F7A96B43BC}" destId="{D062C611-54F9-4984-AF9A-46CF8CF51E07}" srcOrd="2" destOrd="0" parTransId="{C4311EF9-A47A-4451-9CCD-EE9D8485F0E2}" sibTransId="{97912B9A-6BCA-41AE-9D28-07EC6CDFEA6F}"/>
    <dgm:cxn modelId="{9125F0CA-D740-4A2C-9D0C-51F39BD51758}" type="presOf" srcId="{D062C611-54F9-4984-AF9A-46CF8CF51E07}" destId="{09CBA2C6-3722-4A30-9E2B-2975EF269087}" srcOrd="0" destOrd="0" presId="urn:microsoft.com/office/officeart/2005/8/layout/hProcess4"/>
    <dgm:cxn modelId="{13336AE6-8C24-48A1-8ED7-7DFAF1560190}" srcId="{983217BE-CC2F-47DD-AF2A-9E6D2E5099AC}" destId="{95853018-EAF7-4772-BD87-B75330E9FC93}" srcOrd="0" destOrd="0" parTransId="{DC41D611-0B80-4CA6-A5A9-DBEC35D4637E}" sibTransId="{27977EE0-7AB1-451E-B1F7-0A490AD71AA4}"/>
    <dgm:cxn modelId="{C4A253F1-C66D-4609-99DA-2810D076F1DA}" type="presOf" srcId="{B49EF96E-AE9F-4C31-97E5-5DD9944EE550}" destId="{F24EC296-DFCD-4B41-8783-0B1B2F1D8B2C}" srcOrd="1" destOrd="0" presId="urn:microsoft.com/office/officeart/2005/8/layout/hProcess4"/>
    <dgm:cxn modelId="{FBD60FF8-D980-4240-80D2-FC85C44ACA21}" type="presOf" srcId="{983217BE-CC2F-47DD-AF2A-9E6D2E5099AC}" destId="{B23BB12C-7A73-456D-B70B-AF73B25BAD8D}" srcOrd="0" destOrd="0" presId="urn:microsoft.com/office/officeart/2005/8/layout/hProcess4"/>
    <dgm:cxn modelId="{836963DE-6061-41AF-8622-5C4DAA63F315}" type="presParOf" srcId="{F394945C-4391-4820-9BE4-A74E17D046BE}" destId="{4757D4EB-F9DA-4CC7-9A8A-81C9AE12C49F}" srcOrd="0" destOrd="0" presId="urn:microsoft.com/office/officeart/2005/8/layout/hProcess4"/>
    <dgm:cxn modelId="{9540F3B3-980D-4DD9-A4A0-DD3921F664E2}" type="presParOf" srcId="{F394945C-4391-4820-9BE4-A74E17D046BE}" destId="{D910964F-0A04-4B07-A6AD-F728A7CC4418}" srcOrd="1" destOrd="0" presId="urn:microsoft.com/office/officeart/2005/8/layout/hProcess4"/>
    <dgm:cxn modelId="{54FFB584-36BE-429E-8FBF-59DD86BA6FAE}" type="presParOf" srcId="{F394945C-4391-4820-9BE4-A74E17D046BE}" destId="{84DF9B39-F90F-4C7E-A184-5B9FBF9EBB01}" srcOrd="2" destOrd="0" presId="urn:microsoft.com/office/officeart/2005/8/layout/hProcess4"/>
    <dgm:cxn modelId="{2067F87F-7D97-48AC-A1F3-2D562B9544B7}" type="presParOf" srcId="{84DF9B39-F90F-4C7E-A184-5B9FBF9EBB01}" destId="{CF0C58C4-F9F7-46B4-A565-B2B519328759}" srcOrd="0" destOrd="0" presId="urn:microsoft.com/office/officeart/2005/8/layout/hProcess4"/>
    <dgm:cxn modelId="{1B89E976-9BC1-4443-9E5E-9505E156E1AF}" type="presParOf" srcId="{CF0C58C4-F9F7-46B4-A565-B2B519328759}" destId="{B762B4D2-2A3D-4B31-AFEF-9D3452AEE7E1}" srcOrd="0" destOrd="0" presId="urn:microsoft.com/office/officeart/2005/8/layout/hProcess4"/>
    <dgm:cxn modelId="{57C2B419-8167-4955-ABF3-AE33FD06E26A}" type="presParOf" srcId="{CF0C58C4-F9F7-46B4-A565-B2B519328759}" destId="{CCEEF046-BD6E-4D9F-A01C-6A8266D89032}" srcOrd="1" destOrd="0" presId="urn:microsoft.com/office/officeart/2005/8/layout/hProcess4"/>
    <dgm:cxn modelId="{9E5DE26B-890C-4D5A-83EB-B6FDC9F550C1}" type="presParOf" srcId="{CF0C58C4-F9F7-46B4-A565-B2B519328759}" destId="{D06602B5-143F-4CE6-B396-210299221C49}" srcOrd="2" destOrd="0" presId="urn:microsoft.com/office/officeart/2005/8/layout/hProcess4"/>
    <dgm:cxn modelId="{83ACEDE8-D725-4730-8EC8-62B1455275F7}" type="presParOf" srcId="{CF0C58C4-F9F7-46B4-A565-B2B519328759}" destId="{B05EF191-1475-4CC4-8E94-F769A4FE9DE9}" srcOrd="3" destOrd="0" presId="urn:microsoft.com/office/officeart/2005/8/layout/hProcess4"/>
    <dgm:cxn modelId="{911F9A8A-3B52-4708-9E29-2B6B3976E6FD}" type="presParOf" srcId="{CF0C58C4-F9F7-46B4-A565-B2B519328759}" destId="{AD4B90AC-7677-45A3-A412-9DE0B58EFF88}" srcOrd="4" destOrd="0" presId="urn:microsoft.com/office/officeart/2005/8/layout/hProcess4"/>
    <dgm:cxn modelId="{49113DC9-C2F3-428F-B66E-71AB8C09896F}" type="presParOf" srcId="{84DF9B39-F90F-4C7E-A184-5B9FBF9EBB01}" destId="{9896F6AD-E436-45F1-990F-50B6CDC15542}" srcOrd="1" destOrd="0" presId="urn:microsoft.com/office/officeart/2005/8/layout/hProcess4"/>
    <dgm:cxn modelId="{C1BE9352-32EF-4FBB-818A-FF4FB36C12B0}" type="presParOf" srcId="{84DF9B39-F90F-4C7E-A184-5B9FBF9EBB01}" destId="{FADBF64A-FDEF-4ACB-BD70-BDD30D776C4F}" srcOrd="2" destOrd="0" presId="urn:microsoft.com/office/officeart/2005/8/layout/hProcess4"/>
    <dgm:cxn modelId="{FD818ED5-5563-4A83-A3DA-AF49066A8BA4}" type="presParOf" srcId="{FADBF64A-FDEF-4ACB-BD70-BDD30D776C4F}" destId="{546856B1-332B-4DA3-91D8-68DD40F90201}" srcOrd="0" destOrd="0" presId="urn:microsoft.com/office/officeart/2005/8/layout/hProcess4"/>
    <dgm:cxn modelId="{F5071E31-B885-4FEC-8B4B-951290237998}" type="presParOf" srcId="{FADBF64A-FDEF-4ACB-BD70-BDD30D776C4F}" destId="{15D6355F-D60B-44F4-AB12-E8E0DC68D296}" srcOrd="1" destOrd="0" presId="urn:microsoft.com/office/officeart/2005/8/layout/hProcess4"/>
    <dgm:cxn modelId="{3C027F74-5F99-4557-AA26-3720ECB97BA5}" type="presParOf" srcId="{FADBF64A-FDEF-4ACB-BD70-BDD30D776C4F}" destId="{A1C1E2CF-6976-4CDF-A414-4D8C39624A13}" srcOrd="2" destOrd="0" presId="urn:microsoft.com/office/officeart/2005/8/layout/hProcess4"/>
    <dgm:cxn modelId="{94FEB92C-E8ED-4A49-A4F8-8B22E15E7EE2}" type="presParOf" srcId="{FADBF64A-FDEF-4ACB-BD70-BDD30D776C4F}" destId="{B23BB12C-7A73-456D-B70B-AF73B25BAD8D}" srcOrd="3" destOrd="0" presId="urn:microsoft.com/office/officeart/2005/8/layout/hProcess4"/>
    <dgm:cxn modelId="{AC06A542-87F3-4A2A-A843-109772EC537D}" type="presParOf" srcId="{FADBF64A-FDEF-4ACB-BD70-BDD30D776C4F}" destId="{F735DC5D-96EE-43CC-A45D-771406D2F437}" srcOrd="4" destOrd="0" presId="urn:microsoft.com/office/officeart/2005/8/layout/hProcess4"/>
    <dgm:cxn modelId="{BA11354B-CC19-4D58-8F0D-2FE66E6E2406}" type="presParOf" srcId="{84DF9B39-F90F-4C7E-A184-5B9FBF9EBB01}" destId="{DE49C2D8-2FBF-49E7-B659-7936AB0CD2C9}" srcOrd="3" destOrd="0" presId="urn:microsoft.com/office/officeart/2005/8/layout/hProcess4"/>
    <dgm:cxn modelId="{4B909611-8991-4C52-9910-46BCF8F97D0B}" type="presParOf" srcId="{84DF9B39-F90F-4C7E-A184-5B9FBF9EBB01}" destId="{8A080CC0-5A82-4645-99A8-981C1A4639EC}" srcOrd="4" destOrd="0" presId="urn:microsoft.com/office/officeart/2005/8/layout/hProcess4"/>
    <dgm:cxn modelId="{37488E53-F679-49A4-8A2A-8AC111614DD4}" type="presParOf" srcId="{8A080CC0-5A82-4645-99A8-981C1A4639EC}" destId="{535D57D5-83B0-4521-A8D7-D730D87B6EBA}" srcOrd="0" destOrd="0" presId="urn:microsoft.com/office/officeart/2005/8/layout/hProcess4"/>
    <dgm:cxn modelId="{2540515D-4F30-4AF0-98DC-AC92E567E084}" type="presParOf" srcId="{8A080CC0-5A82-4645-99A8-981C1A4639EC}" destId="{DEF7DBA6-74BD-44CC-A276-C07C77C87AC6}" srcOrd="1" destOrd="0" presId="urn:microsoft.com/office/officeart/2005/8/layout/hProcess4"/>
    <dgm:cxn modelId="{47E1F2DE-6579-4363-A280-1FECE11B6FDF}" type="presParOf" srcId="{8A080CC0-5A82-4645-99A8-981C1A4639EC}" destId="{F24EC296-DFCD-4B41-8783-0B1B2F1D8B2C}" srcOrd="2" destOrd="0" presId="urn:microsoft.com/office/officeart/2005/8/layout/hProcess4"/>
    <dgm:cxn modelId="{DCD86A49-78B3-433A-931B-2D95DB452467}" type="presParOf" srcId="{8A080CC0-5A82-4645-99A8-981C1A4639EC}" destId="{09CBA2C6-3722-4A30-9E2B-2975EF269087}" srcOrd="3" destOrd="0" presId="urn:microsoft.com/office/officeart/2005/8/layout/hProcess4"/>
    <dgm:cxn modelId="{A7423880-ECD1-482B-8129-FB5F0AD8AFE1}" type="presParOf" srcId="{8A080CC0-5A82-4645-99A8-981C1A4639EC}" destId="{6B430574-C734-452C-96B8-49AE7B7D0807}"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EEF046-BD6E-4D9F-A01C-6A8266D89032}">
      <dsp:nvSpPr>
        <dsp:cNvPr id="0" name=""/>
        <dsp:cNvSpPr/>
      </dsp:nvSpPr>
      <dsp:spPr>
        <a:xfrm>
          <a:off x="141" y="1774586"/>
          <a:ext cx="2266626" cy="1869493"/>
        </a:xfrm>
        <a:prstGeom prst="roundRect">
          <a:avLst>
            <a:gd name="adj" fmla="val 10000"/>
          </a:avLst>
        </a:prstGeom>
        <a:blipFill rotWithShape="0">
          <a:blip xmlns:r="http://schemas.openxmlformats.org/officeDocument/2006/relationships" r:embed="rId1">
            <a:extLst>
              <a:ext uri="{28A0092B-C50C-407E-A947-70E740481C1C}">
                <a14:useLocalDpi xmlns:a14="http://schemas.microsoft.com/office/drawing/2010/main" val="0"/>
              </a:ext>
            </a:extLst>
          </a:blip>
          <a:srcRect/>
          <a:stretch>
            <a:fillRect l="-22000" r="-22000"/>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96F6AD-E436-45F1-990F-50B6CDC15542}">
      <dsp:nvSpPr>
        <dsp:cNvPr id="0" name=""/>
        <dsp:cNvSpPr/>
      </dsp:nvSpPr>
      <dsp:spPr>
        <a:xfrm>
          <a:off x="1166505" y="2379057"/>
          <a:ext cx="2436010" cy="2436010"/>
        </a:xfrm>
        <a:prstGeom prst="leftCircularArrow">
          <a:avLst>
            <a:gd name="adj1" fmla="val 2467"/>
            <a:gd name="adj2" fmla="val 298726"/>
            <a:gd name="adj3" fmla="val 1669487"/>
            <a:gd name="adj4" fmla="val 8619739"/>
            <a:gd name="adj5" fmla="val 287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05EF191-1475-4CC4-8E94-F769A4FE9DE9}">
      <dsp:nvSpPr>
        <dsp:cNvPr id="0" name=""/>
        <dsp:cNvSpPr/>
      </dsp:nvSpPr>
      <dsp:spPr>
        <a:xfrm>
          <a:off x="448410" y="3478998"/>
          <a:ext cx="2014779" cy="8012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dirty="0"/>
            <a:t>Input video</a:t>
          </a:r>
          <a:endParaRPr lang="en-IL" sz="3100" kern="1200" dirty="0"/>
        </a:p>
      </dsp:txBody>
      <dsp:txXfrm>
        <a:off x="471877" y="3502465"/>
        <a:ext cx="1967845" cy="754277"/>
      </dsp:txXfrm>
    </dsp:sp>
    <dsp:sp modelId="{FBAE21A1-D720-412B-A677-5DE69AF29A5F}">
      <dsp:nvSpPr>
        <dsp:cNvPr id="0" name=""/>
        <dsp:cNvSpPr/>
      </dsp:nvSpPr>
      <dsp:spPr>
        <a:xfrm>
          <a:off x="2804762" y="1774586"/>
          <a:ext cx="2266626" cy="1869493"/>
        </a:xfrm>
        <a:prstGeom prst="roundRect">
          <a:avLst>
            <a:gd name="adj" fmla="val 10000"/>
          </a:avLst>
        </a:prstGeom>
        <a:blipFill rotWithShape="0">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2EDCB8-F18D-4FBE-897A-6E38DB03B8DB}">
      <dsp:nvSpPr>
        <dsp:cNvPr id="0" name=""/>
        <dsp:cNvSpPr/>
      </dsp:nvSpPr>
      <dsp:spPr>
        <a:xfrm>
          <a:off x="4002860" y="531480"/>
          <a:ext cx="2664079" cy="2664079"/>
        </a:xfrm>
        <a:prstGeom prst="circularArrow">
          <a:avLst>
            <a:gd name="adj1" fmla="val 2256"/>
            <a:gd name="adj2" fmla="val 271824"/>
            <a:gd name="adj3" fmla="val 19964357"/>
            <a:gd name="adj4" fmla="val 12987203"/>
            <a:gd name="adj5" fmla="val 2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36DB565-90C5-4849-B9CB-A575E1206921}">
      <dsp:nvSpPr>
        <dsp:cNvPr id="0" name=""/>
        <dsp:cNvSpPr/>
      </dsp:nvSpPr>
      <dsp:spPr>
        <a:xfrm>
          <a:off x="3308457" y="1110743"/>
          <a:ext cx="2014779" cy="8012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Locate Eyes</a:t>
          </a:r>
          <a:endParaRPr lang="en-IL" sz="2800" kern="1200" dirty="0"/>
        </a:p>
      </dsp:txBody>
      <dsp:txXfrm>
        <a:off x="3331924" y="1134210"/>
        <a:ext cx="1967845" cy="754277"/>
      </dsp:txXfrm>
    </dsp:sp>
    <dsp:sp modelId="{3B5FEB18-386A-4F2D-BD95-EF04D9FF6375}">
      <dsp:nvSpPr>
        <dsp:cNvPr id="0" name=""/>
        <dsp:cNvSpPr/>
      </dsp:nvSpPr>
      <dsp:spPr>
        <a:xfrm>
          <a:off x="5609383" y="1774586"/>
          <a:ext cx="2266626" cy="1869493"/>
        </a:xfrm>
        <a:prstGeom prst="roundRect">
          <a:avLst>
            <a:gd name="adj" fmla="val 10000"/>
          </a:avLst>
        </a:prstGeom>
        <a:blipFill rotWithShape="0">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85750" lvl="1" indent="-285750" algn="l" defTabSz="2889250">
            <a:lnSpc>
              <a:spcPct val="90000"/>
            </a:lnSpc>
            <a:spcBef>
              <a:spcPct val="0"/>
            </a:spcBef>
            <a:spcAft>
              <a:spcPct val="15000"/>
            </a:spcAft>
            <a:buChar char="•"/>
          </a:pPr>
          <a:endParaRPr lang="en-IL" sz="6500" kern="1200" dirty="0"/>
        </a:p>
      </dsp:txBody>
      <dsp:txXfrm>
        <a:off x="5652405" y="1817608"/>
        <a:ext cx="2180582" cy="1382843"/>
      </dsp:txXfrm>
    </dsp:sp>
    <dsp:sp modelId="{45B2A847-2997-4E7F-BDFC-BF2D33422B6B}">
      <dsp:nvSpPr>
        <dsp:cNvPr id="0" name=""/>
        <dsp:cNvSpPr/>
      </dsp:nvSpPr>
      <dsp:spPr>
        <a:xfrm>
          <a:off x="6093938" y="3465145"/>
          <a:ext cx="2014779" cy="8012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dirty="0"/>
            <a:t>Locate ROI</a:t>
          </a:r>
          <a:endParaRPr lang="en-IL" sz="3100" kern="1200" dirty="0"/>
        </a:p>
      </dsp:txBody>
      <dsp:txXfrm>
        <a:off x="6117405" y="3488612"/>
        <a:ext cx="1967845" cy="7542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EEF046-BD6E-4D9F-A01C-6A8266D89032}">
      <dsp:nvSpPr>
        <dsp:cNvPr id="0" name=""/>
        <dsp:cNvSpPr/>
      </dsp:nvSpPr>
      <dsp:spPr>
        <a:xfrm>
          <a:off x="141" y="1774586"/>
          <a:ext cx="2266626" cy="1869493"/>
        </a:xfrm>
        <a:prstGeom prst="roundRect">
          <a:avLst>
            <a:gd name="adj" fmla="val 10000"/>
          </a:avLst>
        </a:prstGeom>
        <a:blipFill rotWithShape="0">
          <a:blip xmlns:r="http://schemas.openxmlformats.org/officeDocument/2006/relationships" r:embed="rId1">
            <a:extLst>
              <a:ext uri="{28A0092B-C50C-407E-A947-70E740481C1C}">
                <a14:useLocalDpi xmlns:a14="http://schemas.microsoft.com/office/drawing/2010/main" val="0"/>
              </a:ext>
            </a:extLst>
          </a:blip>
          <a:srcRect/>
          <a:stretch>
            <a:fillRect l="-75000" r="-75000"/>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85750" lvl="1" indent="-285750" algn="l" defTabSz="2889250">
            <a:lnSpc>
              <a:spcPct val="90000"/>
            </a:lnSpc>
            <a:spcBef>
              <a:spcPct val="0"/>
            </a:spcBef>
            <a:spcAft>
              <a:spcPct val="15000"/>
            </a:spcAft>
            <a:buNone/>
          </a:pPr>
          <a:endParaRPr lang="en-IL" sz="6500" kern="1200" dirty="0"/>
        </a:p>
      </dsp:txBody>
      <dsp:txXfrm>
        <a:off x="43163" y="1817608"/>
        <a:ext cx="2180582" cy="1382843"/>
      </dsp:txXfrm>
    </dsp:sp>
    <dsp:sp modelId="{9896F6AD-E436-45F1-990F-50B6CDC15542}">
      <dsp:nvSpPr>
        <dsp:cNvPr id="0" name=""/>
        <dsp:cNvSpPr/>
      </dsp:nvSpPr>
      <dsp:spPr>
        <a:xfrm>
          <a:off x="1141663" y="2349340"/>
          <a:ext cx="2465858" cy="2465858"/>
        </a:xfrm>
        <a:prstGeom prst="leftCircularArrow">
          <a:avLst>
            <a:gd name="adj1" fmla="val 2437"/>
            <a:gd name="adj2" fmla="val 294906"/>
            <a:gd name="adj3" fmla="val 1694461"/>
            <a:gd name="adj4" fmla="val 8648533"/>
            <a:gd name="adj5" fmla="val 28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05EF191-1475-4CC4-8E94-F769A4FE9DE9}">
      <dsp:nvSpPr>
        <dsp:cNvPr id="0" name=""/>
        <dsp:cNvSpPr/>
      </dsp:nvSpPr>
      <dsp:spPr>
        <a:xfrm>
          <a:off x="420706" y="3465145"/>
          <a:ext cx="2014779" cy="8012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Color space</a:t>
          </a:r>
          <a:endParaRPr lang="en-IL" sz="2400" kern="1200" dirty="0"/>
        </a:p>
      </dsp:txBody>
      <dsp:txXfrm>
        <a:off x="444173" y="3488612"/>
        <a:ext cx="1967845" cy="754277"/>
      </dsp:txXfrm>
    </dsp:sp>
    <dsp:sp modelId="{15D6355F-D60B-44F4-AB12-E8E0DC68D296}">
      <dsp:nvSpPr>
        <dsp:cNvPr id="0" name=""/>
        <dsp:cNvSpPr/>
      </dsp:nvSpPr>
      <dsp:spPr>
        <a:xfrm>
          <a:off x="2804762" y="1774586"/>
          <a:ext cx="2266626" cy="1869493"/>
        </a:xfrm>
        <a:prstGeom prst="roundRect">
          <a:avLst>
            <a:gd name="adj" fmla="val 10000"/>
          </a:avLst>
        </a:prstGeom>
        <a:blipFill rotWithShape="0">
          <a:blip xmlns:r="http://schemas.openxmlformats.org/officeDocument/2006/relationships" r:embed="rId2">
            <a:extLst>
              <a:ext uri="{28A0092B-C50C-407E-A947-70E740481C1C}">
                <a14:useLocalDpi xmlns:a14="http://schemas.microsoft.com/office/drawing/2010/main" val="0"/>
              </a:ext>
            </a:extLst>
          </a:blip>
          <a:srcRect/>
          <a:stretch>
            <a:fillRect l="-21000" r="-21000"/>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85750" lvl="1" indent="-285750" algn="l" defTabSz="2889250">
            <a:lnSpc>
              <a:spcPct val="90000"/>
            </a:lnSpc>
            <a:spcBef>
              <a:spcPct val="0"/>
            </a:spcBef>
            <a:spcAft>
              <a:spcPct val="15000"/>
            </a:spcAft>
            <a:buNone/>
          </a:pPr>
          <a:endParaRPr lang="en-IL" sz="6500" kern="1200" dirty="0"/>
        </a:p>
      </dsp:txBody>
      <dsp:txXfrm>
        <a:off x="2847784" y="2218214"/>
        <a:ext cx="2180582" cy="1382843"/>
      </dsp:txXfrm>
    </dsp:sp>
    <dsp:sp modelId="{DE49C2D8-2FBF-49E7-B659-7936AB0CD2C9}">
      <dsp:nvSpPr>
        <dsp:cNvPr id="0" name=""/>
        <dsp:cNvSpPr/>
      </dsp:nvSpPr>
      <dsp:spPr>
        <a:xfrm>
          <a:off x="4022570" y="543316"/>
          <a:ext cx="2646387" cy="2646387"/>
        </a:xfrm>
        <a:prstGeom prst="circularArrow">
          <a:avLst>
            <a:gd name="adj1" fmla="val 2271"/>
            <a:gd name="adj2" fmla="val 273736"/>
            <a:gd name="adj3" fmla="val 19943437"/>
            <a:gd name="adj4" fmla="val 12968195"/>
            <a:gd name="adj5" fmla="val 264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3BB12C-7A73-456D-B70B-AF73B25BAD8D}">
      <dsp:nvSpPr>
        <dsp:cNvPr id="0" name=""/>
        <dsp:cNvSpPr/>
      </dsp:nvSpPr>
      <dsp:spPr>
        <a:xfrm>
          <a:off x="3322319" y="1124596"/>
          <a:ext cx="2014779" cy="8012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Frequency domain space</a:t>
          </a:r>
          <a:endParaRPr lang="en-IL" sz="2400" kern="1200" dirty="0"/>
        </a:p>
      </dsp:txBody>
      <dsp:txXfrm>
        <a:off x="3345786" y="1148063"/>
        <a:ext cx="1967845" cy="754277"/>
      </dsp:txXfrm>
    </dsp:sp>
    <dsp:sp modelId="{DEF7DBA6-74BD-44CC-A276-C07C77C87AC6}">
      <dsp:nvSpPr>
        <dsp:cNvPr id="0" name=""/>
        <dsp:cNvSpPr/>
      </dsp:nvSpPr>
      <dsp:spPr>
        <a:xfrm>
          <a:off x="5609383" y="1774586"/>
          <a:ext cx="2266626" cy="1869493"/>
        </a:xfrm>
        <a:prstGeom prst="roundRect">
          <a:avLst>
            <a:gd name="adj" fmla="val 10000"/>
          </a:avLst>
        </a:prstGeom>
        <a:blipFill rotWithShape="0">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85750" lvl="1" indent="-285750" algn="l" defTabSz="2889250">
            <a:lnSpc>
              <a:spcPct val="90000"/>
            </a:lnSpc>
            <a:spcBef>
              <a:spcPct val="0"/>
            </a:spcBef>
            <a:spcAft>
              <a:spcPct val="15000"/>
            </a:spcAft>
            <a:buNone/>
          </a:pPr>
          <a:endParaRPr lang="en-IL" sz="6500" kern="1200" dirty="0"/>
        </a:p>
      </dsp:txBody>
      <dsp:txXfrm>
        <a:off x="5652405" y="1817608"/>
        <a:ext cx="2180582" cy="1382843"/>
      </dsp:txXfrm>
    </dsp:sp>
    <dsp:sp modelId="{09CBA2C6-3722-4A30-9E2B-2975EF269087}">
      <dsp:nvSpPr>
        <dsp:cNvPr id="0" name=""/>
        <dsp:cNvSpPr/>
      </dsp:nvSpPr>
      <dsp:spPr>
        <a:xfrm>
          <a:off x="6093938" y="3478998"/>
          <a:ext cx="2014779" cy="8012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Locate peaks</a:t>
          </a:r>
          <a:endParaRPr lang="en-IL" sz="2400" kern="1200" dirty="0"/>
        </a:p>
      </dsp:txBody>
      <dsp:txXfrm>
        <a:off x="6117405" y="3502465"/>
        <a:ext cx="1967845" cy="7542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EEF046-BD6E-4D9F-A01C-6A8266D89032}">
      <dsp:nvSpPr>
        <dsp:cNvPr id="0" name=""/>
        <dsp:cNvSpPr/>
      </dsp:nvSpPr>
      <dsp:spPr>
        <a:xfrm>
          <a:off x="141" y="1774586"/>
          <a:ext cx="2266626" cy="1869493"/>
        </a:xfrm>
        <a:prstGeom prst="roundRect">
          <a:avLst>
            <a:gd name="adj" fmla="val 10000"/>
          </a:avLst>
        </a:prstGeom>
        <a:blipFill rotWithShape="0">
          <a:blip xmlns:r="http://schemas.openxmlformats.org/officeDocument/2006/relationships" r:embed="rId1">
            <a:extLst>
              <a:ext uri="{28A0092B-C50C-407E-A947-70E740481C1C}">
                <a14:useLocalDpi xmlns:a14="http://schemas.microsoft.com/office/drawing/2010/main" val="0"/>
              </a:ext>
            </a:extLst>
          </a:blip>
          <a:srcRect/>
          <a:stretch>
            <a:fillRect l="-73000" r="-73000"/>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85750" lvl="1" indent="-285750" algn="l" defTabSz="2889250">
            <a:lnSpc>
              <a:spcPct val="90000"/>
            </a:lnSpc>
            <a:spcBef>
              <a:spcPct val="0"/>
            </a:spcBef>
            <a:spcAft>
              <a:spcPct val="15000"/>
            </a:spcAft>
            <a:buNone/>
          </a:pPr>
          <a:endParaRPr lang="en-IL" sz="6500" kern="1200" dirty="0"/>
        </a:p>
      </dsp:txBody>
      <dsp:txXfrm>
        <a:off x="43163" y="1817608"/>
        <a:ext cx="2180582" cy="1382843"/>
      </dsp:txXfrm>
    </dsp:sp>
    <dsp:sp modelId="{9896F6AD-E436-45F1-990F-50B6CDC15542}">
      <dsp:nvSpPr>
        <dsp:cNvPr id="0" name=""/>
        <dsp:cNvSpPr/>
      </dsp:nvSpPr>
      <dsp:spPr>
        <a:xfrm>
          <a:off x="1146242" y="2509737"/>
          <a:ext cx="2413944" cy="2413944"/>
        </a:xfrm>
        <a:prstGeom prst="leftCircularArrow">
          <a:avLst>
            <a:gd name="adj1" fmla="val 2489"/>
            <a:gd name="adj2" fmla="val 301614"/>
            <a:gd name="adj3" fmla="val 1303130"/>
            <a:gd name="adj4" fmla="val 8250494"/>
            <a:gd name="adj5" fmla="val 290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05EF191-1475-4CC4-8E94-F769A4FE9DE9}">
      <dsp:nvSpPr>
        <dsp:cNvPr id="0" name=""/>
        <dsp:cNvSpPr/>
      </dsp:nvSpPr>
      <dsp:spPr>
        <a:xfrm>
          <a:off x="503836" y="3686816"/>
          <a:ext cx="2014779" cy="8012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Count peaks</a:t>
          </a:r>
          <a:endParaRPr lang="en-IL" sz="2400" kern="1200" dirty="0"/>
        </a:p>
      </dsp:txBody>
      <dsp:txXfrm>
        <a:off x="527303" y="3710283"/>
        <a:ext cx="1967845" cy="754277"/>
      </dsp:txXfrm>
    </dsp:sp>
    <dsp:sp modelId="{15D6355F-D60B-44F4-AB12-E8E0DC68D296}">
      <dsp:nvSpPr>
        <dsp:cNvPr id="0" name=""/>
        <dsp:cNvSpPr/>
      </dsp:nvSpPr>
      <dsp:spPr>
        <a:xfrm>
          <a:off x="2804762" y="1774586"/>
          <a:ext cx="2266626" cy="1869493"/>
        </a:xfrm>
        <a:prstGeom prst="roundRect">
          <a:avLst>
            <a:gd name="adj" fmla="val 10000"/>
          </a:avLst>
        </a:prstGeom>
        <a:blipFill rotWithShape="0">
          <a:blip xmlns:r="http://schemas.openxmlformats.org/officeDocument/2006/relationships" r:embed="rId2">
            <a:extLst>
              <a:ext uri="{28A0092B-C50C-407E-A947-70E740481C1C}">
                <a14:useLocalDpi xmlns:a14="http://schemas.microsoft.com/office/drawing/2010/main" val="0"/>
              </a:ext>
            </a:extLst>
          </a:blip>
          <a:srcRect/>
          <a:stretch>
            <a:fillRect l="-36000" r="-36000"/>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85750" lvl="1" indent="-285750" algn="l" defTabSz="2889250">
            <a:lnSpc>
              <a:spcPct val="90000"/>
            </a:lnSpc>
            <a:spcBef>
              <a:spcPct val="0"/>
            </a:spcBef>
            <a:spcAft>
              <a:spcPct val="15000"/>
            </a:spcAft>
            <a:buNone/>
          </a:pPr>
          <a:endParaRPr lang="en-IL" sz="6500" kern="1200" dirty="0"/>
        </a:p>
      </dsp:txBody>
      <dsp:txXfrm>
        <a:off x="2847784" y="2218214"/>
        <a:ext cx="2180582" cy="1382843"/>
      </dsp:txXfrm>
    </dsp:sp>
    <dsp:sp modelId="{DE49C2D8-2FBF-49E7-B659-7936AB0CD2C9}">
      <dsp:nvSpPr>
        <dsp:cNvPr id="0" name=""/>
        <dsp:cNvSpPr/>
      </dsp:nvSpPr>
      <dsp:spPr>
        <a:xfrm>
          <a:off x="4151177" y="571193"/>
          <a:ext cx="2505979" cy="2505979"/>
        </a:xfrm>
        <a:prstGeom prst="circularArrow">
          <a:avLst>
            <a:gd name="adj1" fmla="val 2398"/>
            <a:gd name="adj2" fmla="val 289923"/>
            <a:gd name="adj3" fmla="val 19973800"/>
            <a:gd name="adj4" fmla="val 13014745"/>
            <a:gd name="adj5" fmla="val 279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3BB12C-7A73-456D-B70B-AF73B25BAD8D}">
      <dsp:nvSpPr>
        <dsp:cNvPr id="0" name=""/>
        <dsp:cNvSpPr/>
      </dsp:nvSpPr>
      <dsp:spPr>
        <a:xfrm>
          <a:off x="3446993" y="1110743"/>
          <a:ext cx="2014779" cy="8012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Calculate pulse</a:t>
          </a:r>
          <a:endParaRPr lang="en-IL" sz="2400" kern="1200" dirty="0"/>
        </a:p>
      </dsp:txBody>
      <dsp:txXfrm>
        <a:off x="3470460" y="1134210"/>
        <a:ext cx="1967845" cy="754277"/>
      </dsp:txXfrm>
    </dsp:sp>
    <dsp:sp modelId="{DEF7DBA6-74BD-44CC-A276-C07C77C87AC6}">
      <dsp:nvSpPr>
        <dsp:cNvPr id="0" name=""/>
        <dsp:cNvSpPr/>
      </dsp:nvSpPr>
      <dsp:spPr>
        <a:xfrm>
          <a:off x="5609383" y="1774586"/>
          <a:ext cx="2266626" cy="1869493"/>
        </a:xfrm>
        <a:prstGeom prst="roundRect">
          <a:avLst>
            <a:gd name="adj" fmla="val 10000"/>
          </a:avLst>
        </a:prstGeom>
        <a:blipFill rotWithShape="0">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85750" lvl="1" indent="-285750" algn="l" defTabSz="2889250">
            <a:lnSpc>
              <a:spcPct val="90000"/>
            </a:lnSpc>
            <a:spcBef>
              <a:spcPct val="0"/>
            </a:spcBef>
            <a:spcAft>
              <a:spcPct val="15000"/>
            </a:spcAft>
            <a:buNone/>
          </a:pPr>
          <a:endParaRPr lang="en-IL" sz="6500" kern="1200" dirty="0"/>
        </a:p>
      </dsp:txBody>
      <dsp:txXfrm>
        <a:off x="5652405" y="1817608"/>
        <a:ext cx="2180582" cy="1382843"/>
      </dsp:txXfrm>
    </dsp:sp>
    <dsp:sp modelId="{09CBA2C6-3722-4A30-9E2B-2975EF269087}">
      <dsp:nvSpPr>
        <dsp:cNvPr id="0" name=""/>
        <dsp:cNvSpPr/>
      </dsp:nvSpPr>
      <dsp:spPr>
        <a:xfrm>
          <a:off x="6093938" y="3492859"/>
          <a:ext cx="2014779" cy="8012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Result</a:t>
          </a:r>
          <a:endParaRPr lang="en-IL" sz="2400" kern="1200" dirty="0"/>
        </a:p>
      </dsp:txBody>
      <dsp:txXfrm>
        <a:off x="6117405" y="3516326"/>
        <a:ext cx="1967845" cy="75427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375B3721-CA66-4D46-85D7-1234A41281A4}" type="datetimeFigureOut">
              <a:rPr lang="he-IL" smtClean="0"/>
              <a:t>כ"ט/סיון/תשפ"ג</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CA050F2E-CC18-4B04-8EBF-8A683357DB1A}" type="slidenum">
              <a:rPr lang="he-IL" smtClean="0"/>
              <a:t>‹#›</a:t>
            </a:fld>
            <a:endParaRPr lang="he-IL"/>
          </a:p>
        </p:txBody>
      </p:sp>
    </p:spTree>
    <p:extLst>
      <p:ext uri="{BB962C8B-B14F-4D97-AF65-F5344CB8AC3E}">
        <p14:creationId xmlns:p14="http://schemas.microsoft.com/office/powerpoint/2010/main" val="72261863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1662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architecture consists of several key components:</a:t>
            </a:r>
          </a:p>
          <a:p>
            <a:pPr marL="0" lvl="0" indent="0" algn="l" rtl="0">
              <a:spcBef>
                <a:spcPts val="0"/>
              </a:spcBef>
              <a:spcAft>
                <a:spcPts val="0"/>
              </a:spcAft>
              <a:buNone/>
            </a:pPr>
            <a:r>
              <a:rPr lang="en-US" dirty="0"/>
              <a:t>1.Heart rate monitoring application</a:t>
            </a:r>
          </a:p>
          <a:p>
            <a:pPr marL="0" lvl="0" indent="0" algn="l" rtl="0">
              <a:spcBef>
                <a:spcPts val="0"/>
              </a:spcBef>
              <a:spcAft>
                <a:spcPts val="0"/>
              </a:spcAft>
              <a:buNone/>
            </a:pPr>
            <a:r>
              <a:rPr lang="en-US" dirty="0"/>
              <a:t>2.Video input center which provides input data to the monitoring application</a:t>
            </a:r>
          </a:p>
          <a:p>
            <a:pPr marL="0" lvl="0" indent="0" algn="l" rtl="0">
              <a:spcBef>
                <a:spcPts val="0"/>
              </a:spcBef>
              <a:spcAft>
                <a:spcPts val="0"/>
              </a:spcAft>
              <a:buNone/>
            </a:pPr>
            <a:r>
              <a:rPr lang="en-US" dirty="0"/>
              <a:t>3.Registration DB for user authentication in the login phase and for patients information.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heart rate monitoring application built using video analysis follows a similar architectural pattern known as the Model View Controller (MVC) architecture,</a:t>
            </a:r>
          </a:p>
          <a:p>
            <a:pPr marL="0" lvl="0" indent="0" algn="l" rtl="0">
              <a:spcBef>
                <a:spcPts val="0"/>
              </a:spcBef>
              <a:spcAft>
                <a:spcPts val="0"/>
              </a:spcAft>
              <a:buNone/>
            </a:pPr>
            <a:r>
              <a:rPr lang="en-US" dirty="0"/>
              <a:t>which consists of three distinct layers. The application's structure can be visualized in the following figure.</a:t>
            </a:r>
          </a:p>
          <a:p>
            <a:pPr marL="0" lvl="0" indent="0" algn="l" rtl="0">
              <a:spcBef>
                <a:spcPts val="0"/>
              </a:spcBef>
              <a:spcAft>
                <a:spcPts val="0"/>
              </a:spcAft>
              <a:buNone/>
            </a:pPr>
            <a:r>
              <a:rPr lang="en-US" dirty="0"/>
              <a:t>Our application will be using the MVC architecture in the following method: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 Model</a:t>
            </a:r>
          </a:p>
          <a:p>
            <a:pPr marL="0" lvl="0" indent="0" algn="l" rtl="0">
              <a:spcBef>
                <a:spcPts val="0"/>
              </a:spcBef>
              <a:spcAft>
                <a:spcPts val="0"/>
              </a:spcAft>
              <a:buNone/>
            </a:pPr>
            <a:r>
              <a:rPr lang="en-US" dirty="0"/>
              <a:t>Our video center is responsible for sending the video input towards the logic layer where the data is analyzed. </a:t>
            </a:r>
          </a:p>
          <a:p>
            <a:pPr marL="0" lvl="0" indent="0" algn="l" rtl="0">
              <a:spcBef>
                <a:spcPts val="0"/>
              </a:spcBef>
              <a:spcAft>
                <a:spcPts val="0"/>
              </a:spcAft>
              <a:buNone/>
            </a:pPr>
            <a:r>
              <a:rPr lang="en-US" dirty="0"/>
              <a:t>The registration DB contains both authorized users and patients.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2. Controller</a:t>
            </a:r>
          </a:p>
          <a:p>
            <a:pPr marL="0" lvl="0" indent="0" algn="l" rtl="0">
              <a:spcBef>
                <a:spcPts val="0"/>
              </a:spcBef>
              <a:spcAft>
                <a:spcPts val="0"/>
              </a:spcAft>
              <a:buNone/>
            </a:pPr>
            <a:r>
              <a:rPr lang="en-US" dirty="0"/>
              <a:t>The controller layer will be responsible to analyze the data in real time, finding the ROI, extracting the signal, calculating the peaks and sum the result. In addition,</a:t>
            </a:r>
          </a:p>
          <a:p>
            <a:pPr marL="0" lvl="0" indent="0" algn="l" rtl="0">
              <a:spcBef>
                <a:spcPts val="0"/>
              </a:spcBef>
              <a:spcAft>
                <a:spcPts val="0"/>
              </a:spcAft>
              <a:buNone/>
            </a:pPr>
            <a:r>
              <a:rPr lang="en-US" dirty="0"/>
              <a:t>this layer is responsible for receiving the input video stream from the model layer.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3. View</a:t>
            </a:r>
          </a:p>
          <a:p>
            <a:pPr marL="0" lvl="0" indent="0" algn="l" rtl="0">
              <a:spcBef>
                <a:spcPts val="0"/>
              </a:spcBef>
              <a:spcAft>
                <a:spcPts val="0"/>
              </a:spcAft>
              <a:buNone/>
            </a:pPr>
            <a:r>
              <a:rPr lang="en-US" dirty="0"/>
              <a:t>The view layer is the interface layer where the user navigates between different panels and show different patients. </a:t>
            </a:r>
          </a:p>
          <a:p>
            <a:pPr marL="0" lvl="0" indent="0" algn="l" rtl="0">
              <a:spcBef>
                <a:spcPts val="0"/>
              </a:spcBef>
              <a:spcAft>
                <a:spcPts val="0"/>
              </a:spcAft>
              <a:buNone/>
            </a:pPr>
            <a:r>
              <a:rPr lang="en-US" dirty="0"/>
              <a:t>This layer will display the calculated HR from the controller layer and will present visualizations of the HR analysis. </a:t>
            </a:r>
          </a:p>
        </p:txBody>
      </p:sp>
      <p:sp>
        <p:nvSpPr>
          <p:cNvPr id="113" name="Google Shape;11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6897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Use </a:t>
            </a:r>
            <a:r>
              <a:rPr lang="en-US" dirty="0" err="1"/>
              <a:t>CaseThe</a:t>
            </a:r>
            <a:r>
              <a:rPr lang="en-US" dirty="0"/>
              <a:t> following use case diagram shows the users interaction with the system.</a:t>
            </a:r>
            <a:endParaRPr lang="he-IL" dirty="0"/>
          </a:p>
        </p:txBody>
      </p:sp>
      <p:sp>
        <p:nvSpPr>
          <p:cNvPr id="113" name="Google Shape;11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5758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Activity </a:t>
            </a:r>
            <a:r>
              <a:rPr lang="en-US" dirty="0" err="1"/>
              <a:t>diagramThe</a:t>
            </a:r>
            <a:r>
              <a:rPr lang="en-US" dirty="0"/>
              <a:t> following activity diagram shows the process of extracting heart rate from a chosen video input by the user, to the point it is shown to the user</a:t>
            </a:r>
            <a:endParaRPr lang="he-IL" dirty="0"/>
          </a:p>
        </p:txBody>
      </p:sp>
      <p:sp>
        <p:nvSpPr>
          <p:cNvPr id="113" name="Google Shape;11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4860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following class diagram shows the connections and interactions among the key components involved in the process of determining pulse rate from video input.</a:t>
            </a:r>
            <a:endParaRPr lang="he-IL" dirty="0"/>
          </a:p>
        </p:txBody>
      </p:sp>
      <p:sp>
        <p:nvSpPr>
          <p:cNvPr id="113" name="Google Shape;11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8588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565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login page of the heart rate monitoring system created for nursing home staff members offers a safe and convenient way to access the system.</a:t>
            </a:r>
            <a:br>
              <a:rPr lang="en-US" dirty="0"/>
            </a:br>
            <a:r>
              <a:rPr lang="en-US" dirty="0"/>
              <a:t>Employees can validate their identification by entering their specific credentials, such as username and password.</a:t>
            </a:r>
            <a:br>
              <a:rPr lang="en-US" dirty="0"/>
            </a:br>
            <a:r>
              <a:rPr lang="en-US" dirty="0"/>
              <a:t>Only authorized workers can access the program and read sensitive information related to the residents' heart rate data, thanks to the login screen. </a:t>
            </a:r>
            <a:br>
              <a:rPr lang="en-US" dirty="0"/>
            </a:br>
            <a:r>
              <a:rPr lang="en-US" dirty="0"/>
              <a:t>It acts as the primary entry point to the system and supports data security, confidentiality, and privacy in nursing homes</a:t>
            </a:r>
            <a:endParaRPr lang="he-IL" dirty="0"/>
          </a:p>
        </p:txBody>
      </p:sp>
      <p:sp>
        <p:nvSpPr>
          <p:cNvPr id="113" name="Google Shape;11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0637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nursing home personnel can manage patient-related tasks effectively thanks to the menu of the heart rate monitoring application.</a:t>
            </a:r>
            <a:br>
              <a:rPr lang="en-US" dirty="0"/>
            </a:br>
            <a:r>
              <a:rPr lang="en-US" dirty="0"/>
              <a:t>The menu has three essential selections which are the above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3.The "Logout" button provides an easy way for the user to safely leave the system. The user can preserve their privacy and data by logging out of their account by clicking this button.</a:t>
            </a:r>
          </a:p>
          <a:p>
            <a:pPr marL="0" lvl="0" indent="0" algn="l" rtl="0">
              <a:spcBef>
                <a:spcPts val="0"/>
              </a:spcBef>
              <a:spcAft>
                <a:spcPts val="0"/>
              </a:spcAft>
              <a:buNone/>
            </a:pPr>
            <a:r>
              <a:rPr lang="en-US" dirty="0"/>
              <a:t>Nursing home employees may easily navigate the heart rate monitoring program, add new patients, retrieve patient information, and safely logout as needed through this user-friendly menu</a:t>
            </a:r>
            <a:endParaRPr lang="he-IL" dirty="0"/>
          </a:p>
        </p:txBody>
      </p:sp>
      <p:sp>
        <p:nvSpPr>
          <p:cNvPr id="113" name="Google Shape;11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7270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1.The staff can easily register new patients in the system by selecting "Sign up new patient". Each new patient can have their information entered and a profile created by selecting this option, guaranteeing that they are included in the heart rate monitoring system.</a:t>
            </a:r>
            <a:br>
              <a:rPr lang="en-US" dirty="0"/>
            </a:br>
            <a:endParaRPr lang="he-IL" dirty="0"/>
          </a:p>
        </p:txBody>
      </p:sp>
      <p:sp>
        <p:nvSpPr>
          <p:cNvPr id="113" name="Google Shape;11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7462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2.Another dashboard called the "Patient Control Panel" shows a list of all patients. A tiny video feed displaying each patient's live facial footage is displayed next to their name.</a:t>
            </a:r>
          </a:p>
          <a:p>
            <a:pPr marL="0" lvl="0" indent="0" algn="l" rtl="0">
              <a:spcBef>
                <a:spcPts val="0"/>
              </a:spcBef>
              <a:spcAft>
                <a:spcPts val="0"/>
              </a:spcAft>
              <a:buNone/>
            </a:pPr>
            <a:r>
              <a:rPr lang="en-US" dirty="0"/>
              <a:t>The panel also displays the associated heart rate numbers, giving a brief overview of each patient's present heart rate state.</a:t>
            </a:r>
            <a:endParaRPr lang="he-IL" dirty="0"/>
          </a:p>
        </p:txBody>
      </p:sp>
      <p:sp>
        <p:nvSpPr>
          <p:cNvPr id="113" name="Google Shape;11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0460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heart rate monitoring system opens a special window suited to that patient when a specific patient is selected from the control panel and the "Enter" button is pressed. Nursing home workers can access several crucial tools in this window to track the patient's heart rate. They are given the choice of uploading a previously recorded video or turning on the webcam to enter live video. This provides reliable heart rate analysis in real-time monitoring of the patient's facial region. The patient's current heart rate is also shown in the window, giving quick feedback on their cardiovascular health. The window also displays graphs that show the Fast Fourier Transform (FFT) and signal of the RGB (Red, Green, Blue) components to further assist in analysis. This makes it easier to understand the heart rate data and its underlying properties.</a:t>
            </a:r>
            <a:endParaRPr lang="he-IL" dirty="0"/>
          </a:p>
        </p:txBody>
      </p:sp>
      <p:sp>
        <p:nvSpPr>
          <p:cNvPr id="113" name="Google Shape;11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8178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3001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1005840" indent="-342900" algn="l" rtl="0">
              <a:lnSpc>
                <a:spcPct val="150000"/>
              </a:lnSpc>
              <a:spcAft>
                <a:spcPts val="800"/>
              </a:spcAft>
              <a:buFont typeface="Arial" panose="020B0604020202020204" pitchFamily="34" charset="0"/>
              <a:buChar char="•"/>
            </a:pPr>
            <a:r>
              <a:rPr lang="en-US" sz="1200" dirty="0"/>
              <a:t>Testing plan for Heart Rate Monitoring Application and related database</a:t>
            </a:r>
          </a:p>
          <a:p>
            <a:pPr marL="342900" marR="1005840" indent="-342900" algn="l" rtl="0">
              <a:lnSpc>
                <a:spcPct val="150000"/>
              </a:lnSpc>
              <a:spcAft>
                <a:spcPts val="800"/>
              </a:spcAft>
              <a:buFont typeface="Arial" panose="020B0604020202020204" pitchFamily="34" charset="0"/>
              <a:buChar char="•"/>
            </a:pPr>
            <a:r>
              <a:rPr lang="en-US" sz="1200" dirty="0"/>
              <a:t>Agile methodology for effective and iterative software delivery</a:t>
            </a:r>
          </a:p>
          <a:p>
            <a:pPr marL="342900" marR="1005840" indent="-342900" algn="l" rtl="0">
              <a:lnSpc>
                <a:spcPct val="150000"/>
              </a:lnSpc>
              <a:spcAft>
                <a:spcPts val="800"/>
              </a:spcAft>
              <a:buFont typeface="Arial" panose="020B0604020202020204" pitchFamily="34" charset="0"/>
              <a:buChar char="•"/>
            </a:pPr>
            <a:r>
              <a:rPr lang="en-US" sz="1200" dirty="0"/>
              <a:t>Verify performance of the application and ensure accuracy and reliability of the database</a:t>
            </a:r>
          </a:p>
          <a:p>
            <a:pPr marL="342900" marR="1005840" indent="-342900" algn="l" rtl="0">
              <a:lnSpc>
                <a:spcPct val="150000"/>
              </a:lnSpc>
              <a:spcAft>
                <a:spcPts val="800"/>
              </a:spcAft>
              <a:buFont typeface="Arial" panose="020B0604020202020204" pitchFamily="34" charset="0"/>
              <a:buChar char="•"/>
            </a:pPr>
            <a:r>
              <a:rPr lang="en-US" sz="1200" dirty="0"/>
              <a:t>Test cases listed in a table with test number, module, function, and anticipated outcome</a:t>
            </a:r>
          </a:p>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2599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he-IL" dirty="0"/>
          </a:p>
        </p:txBody>
      </p:sp>
      <p:sp>
        <p:nvSpPr>
          <p:cNvPr id="113" name="Google Shape;11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8355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he-IL" dirty="0"/>
          </a:p>
        </p:txBody>
      </p:sp>
      <p:sp>
        <p:nvSpPr>
          <p:cNvPr id="113" name="Google Shape;11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88480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98677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gn="l" rtl="0">
              <a:buFont typeface="Arial" panose="020B0604020202020204" pitchFamily="34" charset="0"/>
              <a:buNone/>
            </a:pPr>
            <a:r>
              <a:rPr lang="en-US" sz="1200" dirty="0"/>
              <a:t>1. Understanding cardiovascular physiology and anatomy is crucial for comprehending heart rate and the circulatory system</a:t>
            </a:r>
          </a:p>
          <a:p>
            <a:pPr marL="0" indent="0" algn="l" rtl="0">
              <a:buFont typeface="Arial" panose="020B0604020202020204" pitchFamily="34" charset="0"/>
              <a:buNone/>
            </a:pPr>
            <a:r>
              <a:rPr lang="en-US" sz="1200" dirty="0"/>
              <a:t>2. Knowledge of hemoglobin and its role in determining heart rate is essential for developing a remote monitoring system</a:t>
            </a:r>
          </a:p>
          <a:p>
            <a:pPr marL="0" indent="0" algn="l" rtl="0">
              <a:buFont typeface="Arial" panose="020B0604020202020204" pitchFamily="34" charset="0"/>
              <a:buNone/>
            </a:pPr>
            <a:r>
              <a:rPr lang="en-US" sz="1200" dirty="0"/>
              <a:t>3. Photoplethysmography relies on understanding concepts related to blood flow and hemoglobin for accurate measurements</a:t>
            </a:r>
          </a:p>
          <a:p>
            <a:pPr marL="0" indent="0" algn="l" rtl="0">
              <a:buFont typeface="Arial" panose="020B0604020202020204" pitchFamily="34" charset="0"/>
              <a:buNone/>
            </a:pPr>
            <a:r>
              <a:rPr lang="en-US" sz="1200" dirty="0"/>
              <a:t>4. Non-medical professionals may face difficulties in researching medical information, including understanding complex vocabulary and evaluating source reliability</a:t>
            </a:r>
          </a:p>
          <a:p>
            <a:pPr marL="0" lvl="0" indent="0" algn="l" rtl="0">
              <a:spcBef>
                <a:spcPts val="0"/>
              </a:spcBef>
              <a:spcAft>
                <a:spcPts val="0"/>
              </a:spcAft>
              <a:buNone/>
            </a:pPr>
            <a:endParaRPr lang="he-IL" dirty="0"/>
          </a:p>
        </p:txBody>
      </p:sp>
      <p:sp>
        <p:nvSpPr>
          <p:cNvPr id="113" name="Google Shape;11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3754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1.Research is necessary to understand image processing methods used in heart rate monitoring systems</a:t>
            </a:r>
          </a:p>
          <a:p>
            <a:pPr marL="0" lvl="0" indent="0" algn="l" rtl="0">
              <a:spcBef>
                <a:spcPts val="0"/>
              </a:spcBef>
              <a:spcAft>
                <a:spcPts val="0"/>
              </a:spcAft>
              <a:buNone/>
            </a:pPr>
            <a:r>
              <a:rPr lang="en-US" dirty="0"/>
              <a:t>2.Literature and academic research should be examined for algorithms related to heart rate detection, including PPG, color-based analysis, and motion estimation methods</a:t>
            </a:r>
          </a:p>
          <a:p>
            <a:pPr marL="0" lvl="0" indent="0" algn="l" rtl="0">
              <a:spcBef>
                <a:spcPts val="0"/>
              </a:spcBef>
              <a:spcAft>
                <a:spcPts val="0"/>
              </a:spcAft>
              <a:buNone/>
            </a:pPr>
            <a:r>
              <a:rPr lang="en-US" dirty="0"/>
              <a:t>3.A spiral research methodology is employed, exploring multiple techniques and evaluating options from various perspectives</a:t>
            </a:r>
          </a:p>
          <a:p>
            <a:pPr marL="0" lvl="0" indent="0" algn="l" rtl="0">
              <a:spcBef>
                <a:spcPts val="0"/>
              </a:spcBef>
              <a:spcAft>
                <a:spcPts val="0"/>
              </a:spcAft>
              <a:buNone/>
            </a:pPr>
            <a:r>
              <a:rPr lang="en-US" dirty="0"/>
              <a:t>4.Quick response times and computational efficiency are prioritized in selecting pulse detection methods for the system</a:t>
            </a:r>
          </a:p>
          <a:p>
            <a:pPr marL="0" lvl="0" indent="0" algn="l" rtl="0">
              <a:spcBef>
                <a:spcPts val="0"/>
              </a:spcBef>
              <a:spcAft>
                <a:spcPts val="0"/>
              </a:spcAft>
              <a:buNone/>
            </a:pPr>
            <a:r>
              <a:rPr lang="en-US" dirty="0"/>
              <a:t>5.Consideration is given to the complexity, resource efficiency, and trade-off between accuracy and computational complexity</a:t>
            </a:r>
          </a:p>
          <a:p>
            <a:pPr marL="0" lvl="0" indent="0" algn="l" rtl="0">
              <a:spcBef>
                <a:spcPts val="0"/>
              </a:spcBef>
              <a:spcAft>
                <a:spcPts val="0"/>
              </a:spcAft>
              <a:buNone/>
            </a:pPr>
            <a:r>
              <a:rPr lang="en-US" dirty="0"/>
              <a:t>6.Balancing these factors is crucial to meet real-time requirements of the pulse detection system</a:t>
            </a:r>
            <a:endParaRPr lang="he-IL" dirty="0"/>
          </a:p>
        </p:txBody>
      </p:sp>
      <p:sp>
        <p:nvSpPr>
          <p:cNvPr id="113" name="Google Shape;11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19160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8967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1. </a:t>
            </a:r>
            <a:r>
              <a:rPr lang="en-US" sz="1200" dirty="0"/>
              <a:t>From a personal story of a family member who was in a nursing home, we have noticed that the therapist-patient ratio during the night shifts is relatively small and therefore dangerous for the patients</a:t>
            </a: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2. </a:t>
            </a:r>
            <a:r>
              <a:rPr lang="en-US" sz="1200" dirty="0"/>
              <a:t>Traditional methods use contact-based devices like pulse oximeters for vital sign measurement. However, these methods can be intrusive and uncomfortable, especially for elderly individuals in nursing homes, In addition, the traditional methods demand more therapists which is a problem we won’t be able to solve.</a:t>
            </a: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2. Monitoring heart rate from video data has become a popular research area for non-contact vital sign measurement</a:t>
            </a:r>
          </a:p>
          <a:p>
            <a:pPr marL="0" lvl="0" indent="0" algn="l" rtl="0">
              <a:spcBef>
                <a:spcPts val="0"/>
              </a:spcBef>
              <a:spcAft>
                <a:spcPts val="0"/>
              </a:spcAft>
              <a:buNone/>
            </a:pPr>
            <a:r>
              <a:rPr lang="en-US" dirty="0"/>
              <a:t>3. Our </a:t>
            </a:r>
            <a:r>
              <a:rPr lang="en-US" sz="1200" dirty="0">
                <a:solidFill>
                  <a:schemeClr val="bg1"/>
                </a:solidFill>
              </a:rPr>
              <a:t>desired outcome is a real time monitoring Application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4. </a:t>
            </a:r>
            <a:r>
              <a:rPr lang="en-US" sz="1200" dirty="0"/>
              <a:t>Accurate and timely monitoring of heart rate is vital in the medical field for diagnosing and managing cardiovascular conditions</a:t>
            </a:r>
          </a:p>
          <a:p>
            <a:pPr marL="0" lvl="0" indent="0" algn="l" rtl="0">
              <a:spcBef>
                <a:spcPts val="0"/>
              </a:spcBef>
              <a:spcAft>
                <a:spcPts val="0"/>
              </a:spcAft>
              <a:buNone/>
            </a:pPr>
            <a:endParaRPr lang="he-IL" dirty="0"/>
          </a:p>
        </p:txBody>
      </p:sp>
      <p:sp>
        <p:nvSpPr>
          <p:cNvPr id="113" name="Google Shape;11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743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 We have read 6 articles regarding vital sign extraction which helped us focusing over the methods we may use to extract heart rate from video</a:t>
            </a:r>
          </a:p>
          <a:p>
            <a:pPr marL="0" lvl="0" indent="0" algn="l" rtl="0">
              <a:spcBef>
                <a:spcPts val="0"/>
              </a:spcBef>
              <a:spcAft>
                <a:spcPts val="0"/>
              </a:spcAft>
              <a:buNone/>
            </a:pPr>
            <a:r>
              <a:rPr lang="en-US" dirty="0"/>
              <a:t>2. Cardiovascular system transports blood and consists of the heart, blood vessels, and blood</a:t>
            </a:r>
            <a:br>
              <a:rPr lang="en-US" dirty="0"/>
            </a:br>
            <a:r>
              <a:rPr lang="en-US" dirty="0"/>
              <a:t>Hemoglobin, found in red blood cells, transports oxygen from lungs to tissues</a:t>
            </a:r>
            <a:br>
              <a:rPr lang="en-US" dirty="0"/>
            </a:br>
            <a:r>
              <a:rPr lang="en-US" dirty="0"/>
              <a:t>Oxygenated blood is carried by arteries, while deoxygenated blood returns to the heart through veins</a:t>
            </a:r>
            <a:br>
              <a:rPr lang="en-US" dirty="0"/>
            </a:br>
            <a:r>
              <a:rPr lang="en-US" dirty="0"/>
              <a:t>Heart contracts and relaxes rhythmically, pumping blood during systole and allowing flow back during diastole</a:t>
            </a:r>
            <a:br>
              <a:rPr lang="en-US" dirty="0"/>
            </a:br>
            <a:r>
              <a:rPr lang="en-US" dirty="0"/>
              <a:t>Blood circulates through arteries, capillaries, and veins in a continuous loop</a:t>
            </a:r>
            <a:br>
              <a:rPr lang="en-US" dirty="0"/>
            </a:br>
            <a:r>
              <a:rPr lang="en-US" dirty="0"/>
              <a:t>Major arteries supplying blood to the face and head are carotid arteries and vertebral arteries</a:t>
            </a:r>
            <a:br>
              <a:rPr lang="en-US" dirty="0"/>
            </a:br>
            <a:r>
              <a:rPr lang="en-US" dirty="0"/>
              <a:t>Normal heart rate ranges between 60-100 beats per minute at rest (1-1.67 Hz)</a:t>
            </a:r>
          </a:p>
          <a:p>
            <a:pPr marL="0" lvl="0" indent="0" algn="l" rtl="0">
              <a:spcBef>
                <a:spcPts val="0"/>
              </a:spcBef>
              <a:spcAft>
                <a:spcPts val="0"/>
              </a:spcAft>
              <a:buNone/>
            </a:pPr>
            <a:r>
              <a:rPr lang="en-US" dirty="0"/>
              <a:t>3. Apart from reading the articles, we delved into each topic individually, immersing ourselves in the intricacies of techniques such as Fast Fourier Transform (FFT) and Haar cascade classifier to gain a deeper knowledge and understanding how they work.</a:t>
            </a:r>
          </a:p>
          <a:p>
            <a:pPr marL="0" lvl="0" indent="0" algn="l" rtl="0">
              <a:spcBef>
                <a:spcPts val="0"/>
              </a:spcBef>
              <a:spcAft>
                <a:spcPts val="0"/>
              </a:spcAft>
              <a:buNone/>
            </a:pPr>
            <a:r>
              <a:rPr lang="en-US" dirty="0"/>
              <a:t>4. We understood that our main lib that will be used is the application development process is open CV (CV2) in </a:t>
            </a:r>
            <a:r>
              <a:rPr lang="en-US" dirty="0" err="1"/>
              <a:t>py</a:t>
            </a:r>
            <a:r>
              <a:rPr lang="en-US" dirty="0"/>
              <a:t>. ,therefor we’ve searched for a GUI lib in </a:t>
            </a:r>
            <a:r>
              <a:rPr lang="en-US" dirty="0" err="1"/>
              <a:t>py</a:t>
            </a:r>
            <a:r>
              <a:rPr lang="en-US" dirty="0"/>
              <a:t> and found that pyQT5 is very useful for building the GUI part</a:t>
            </a:r>
            <a:endParaRPr lang="he-IL" dirty="0"/>
          </a:p>
        </p:txBody>
      </p:sp>
      <p:sp>
        <p:nvSpPr>
          <p:cNvPr id="113" name="Google Shape;11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3379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 </a:t>
            </a:r>
            <a:r>
              <a:rPr lang="en-US" b="1" dirty="0"/>
              <a:t>Receiving video input </a:t>
            </a:r>
            <a:r>
              <a:rPr lang="en-US" dirty="0"/>
              <a:t>- The system should be able to receive both live and recorded video streams as input.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2. </a:t>
            </a:r>
            <a:r>
              <a:rPr lang="en-US" b="1" dirty="0"/>
              <a:t>Locating the eyes using the Haar cascade classifier </a:t>
            </a:r>
            <a:r>
              <a:rPr lang="en-US" dirty="0"/>
              <a:t>-  An efficient machine learning approach for identifying objects, such as face traits like eyes, is the Haar cascade classifier. </a:t>
            </a:r>
            <a:br>
              <a:rPr lang="en-US" dirty="0"/>
            </a:br>
            <a:r>
              <a:rPr lang="en-US" dirty="0"/>
              <a:t>The goal is to precisely identify the eyes in the video frames.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3. </a:t>
            </a:r>
            <a:r>
              <a:rPr lang="en-US" b="1" dirty="0"/>
              <a:t>Locating the Region of Interest (ROI) - </a:t>
            </a:r>
            <a:r>
              <a:rPr lang="en-US" dirty="0"/>
              <a:t>Once the eyes have been located, the algorithm should move on to choose the forehead as the ROI because it frequently offers a good location for detecting the pulse (related to the hemoglobin we explained earlier).</a:t>
            </a:r>
          </a:p>
          <a:p>
            <a:pPr marL="0" lvl="0" indent="0" algn="l" rtl="0">
              <a:spcBef>
                <a:spcPts val="0"/>
              </a:spcBef>
              <a:spcAft>
                <a:spcPts val="0"/>
              </a:spcAft>
              <a:buNone/>
            </a:pPr>
            <a:endParaRPr lang="en-US" dirty="0"/>
          </a:p>
          <a:p>
            <a:pPr marL="0" lvl="0" indent="0" algn="l" rtl="0">
              <a:spcBef>
                <a:spcPts val="0"/>
              </a:spcBef>
              <a:spcAft>
                <a:spcPts val="0"/>
              </a:spcAft>
              <a:buNone/>
            </a:pPr>
            <a:endParaRPr lang="he-IL" dirty="0"/>
          </a:p>
        </p:txBody>
      </p:sp>
      <p:sp>
        <p:nvSpPr>
          <p:cNvPr id="113" name="Google Shape;11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9854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4. </a:t>
            </a:r>
            <a:r>
              <a:rPr lang="en-US" b="1" dirty="0"/>
              <a:t>Address the green color channel -  </a:t>
            </a:r>
            <a:r>
              <a:rPr lang="en-US" dirty="0"/>
              <a:t>Convert the ROI image into a suitable color space, such as RGB (Red, Green, Blue). </a:t>
            </a:r>
            <a:br>
              <a:rPr lang="en-US" dirty="0"/>
            </a:br>
            <a:r>
              <a:rPr lang="en-US" dirty="0"/>
              <a:t>Split the ROI image into its component red, green, and blue color channels. Then, while working with the picture channels, access the green channel by choosing the proper index.</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5. </a:t>
            </a:r>
            <a:r>
              <a:rPr lang="en-US" b="1" dirty="0"/>
              <a:t>Perform FFT </a:t>
            </a:r>
            <a:r>
              <a:rPr lang="en-US" dirty="0"/>
              <a:t>-  Fast Fourier Transform, sometimes known as FFT, is a mathematical procedure that converts time-domain data into the frequency domain. The system expects to examine the signal's frequency components by applying the FFT to the extracted data. In addition, it contributes to the noise reduction in our input data.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6. </a:t>
            </a:r>
            <a:r>
              <a:rPr lang="en-US" b="1" dirty="0"/>
              <a:t>Locating peaks in the necessary frequency range - </a:t>
            </a:r>
            <a:r>
              <a:rPr lang="en-US" dirty="0"/>
              <a:t>The approach should locate peaks in a particular frequency band, often between 0.75 Hz and 4 Hz, within the converted frequency domain using bandpass filter. These peaks most likely represent heart rate indicators.</a:t>
            </a:r>
          </a:p>
          <a:p>
            <a:pPr marL="0" lvl="0" indent="0" algn="l" rtl="0">
              <a:spcBef>
                <a:spcPts val="0"/>
              </a:spcBef>
              <a:spcAft>
                <a:spcPts val="0"/>
              </a:spcAft>
              <a:buNone/>
            </a:pPr>
            <a:endParaRPr lang="en-US" dirty="0"/>
          </a:p>
          <a:p>
            <a:pPr marL="0" lvl="0" indent="0" algn="l" rtl="0">
              <a:spcBef>
                <a:spcPts val="0"/>
              </a:spcBef>
              <a:spcAft>
                <a:spcPts val="0"/>
              </a:spcAft>
              <a:buNone/>
            </a:pPr>
            <a:endParaRPr lang="he-IL" dirty="0"/>
          </a:p>
        </p:txBody>
      </p:sp>
      <p:sp>
        <p:nvSpPr>
          <p:cNvPr id="113" name="Google Shape;11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1326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7. </a:t>
            </a:r>
            <a:r>
              <a:rPr lang="en-US" b="1" dirty="0"/>
              <a:t>Counting peaks within a set time range - </a:t>
            </a:r>
            <a:r>
              <a:rPr lang="en-US" dirty="0"/>
              <a:t>An estimate of the pulse rate can be obtained by the algorithm by counting the peaks within the given time and frequency ranges (time range of 15-30 seconds). It is assumed that the number of peaks reflects the number of heartbeats that took place within the specified period.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8. </a:t>
            </a:r>
            <a:r>
              <a:rPr lang="en-US" b="1" dirty="0"/>
              <a:t>Calculation of the pulse -  </a:t>
            </a:r>
            <a:r>
              <a:rPr lang="en-US" dirty="0"/>
              <a:t>The algorithm should determine the patient heart rate based on the recognized peaks.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9. </a:t>
            </a:r>
            <a:r>
              <a:rPr lang="en-US" b="1" dirty="0"/>
              <a:t>Result - </a:t>
            </a:r>
            <a:r>
              <a:rPr lang="en-US" dirty="0"/>
              <a:t>The estimated pulse rate should eventually be displayed or visually represented in our GUI.</a:t>
            </a:r>
          </a:p>
          <a:p>
            <a:pPr marL="0" lvl="0" indent="0" algn="l" rtl="0">
              <a:spcBef>
                <a:spcPts val="0"/>
              </a:spcBef>
              <a:spcAft>
                <a:spcPts val="0"/>
              </a:spcAft>
              <a:buNone/>
            </a:pPr>
            <a:endParaRPr lang="he-IL" dirty="0"/>
          </a:p>
        </p:txBody>
      </p:sp>
      <p:sp>
        <p:nvSpPr>
          <p:cNvPr id="113" name="Google Shape;11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5826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4401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6FB875-B03D-CB78-360E-4AF3838233C7}"/>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F359AC4C-0065-3620-852F-BD22910FFB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C6714546-9EC7-042F-25D8-D53728598B57}"/>
              </a:ext>
            </a:extLst>
          </p:cNvPr>
          <p:cNvSpPr>
            <a:spLocks noGrp="1"/>
          </p:cNvSpPr>
          <p:nvPr>
            <p:ph type="dt" sz="half" idx="10"/>
          </p:nvPr>
        </p:nvSpPr>
        <p:spPr/>
        <p:txBody>
          <a:bodyPr/>
          <a:lstStyle/>
          <a:p>
            <a:fld id="{E6DCF433-5BE8-4B92-949D-B2D0F2B0FE2C}" type="datetime8">
              <a:rPr lang="he-IL" smtClean="0"/>
              <a:t>18 יוני 23</a:t>
            </a:fld>
            <a:endParaRPr lang="he-IL"/>
          </a:p>
        </p:txBody>
      </p:sp>
      <p:sp>
        <p:nvSpPr>
          <p:cNvPr id="5" name="מציין מיקום של כותרת תחתונה 4">
            <a:extLst>
              <a:ext uri="{FF2B5EF4-FFF2-40B4-BE49-F238E27FC236}">
                <a16:creationId xmlns:a16="http://schemas.microsoft.com/office/drawing/2014/main" id="{39BDD7FB-640D-F1F9-DA53-9D658C7BD833}"/>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45186F6-63AA-5B5A-6DA2-BC8613FA64A2}"/>
              </a:ext>
            </a:extLst>
          </p:cNvPr>
          <p:cNvSpPr>
            <a:spLocks noGrp="1"/>
          </p:cNvSpPr>
          <p:nvPr>
            <p:ph type="sldNum" sz="quarter" idx="12"/>
          </p:nvPr>
        </p:nvSpPr>
        <p:spPr/>
        <p:txBody>
          <a:bodyPr/>
          <a:lstStyle/>
          <a:p>
            <a:fld id="{3F7FB255-5E62-4E60-AA69-C1A69D411474}" type="slidenum">
              <a:rPr lang="he-IL" smtClean="0"/>
              <a:t>‹#›</a:t>
            </a:fld>
            <a:endParaRPr lang="he-IL"/>
          </a:p>
        </p:txBody>
      </p:sp>
    </p:spTree>
    <p:extLst>
      <p:ext uri="{BB962C8B-B14F-4D97-AF65-F5344CB8AC3E}">
        <p14:creationId xmlns:p14="http://schemas.microsoft.com/office/powerpoint/2010/main" val="180330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E3CDA5B-8791-7F2B-0632-DEB8B88A594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250147AA-CF9C-82E6-D3A0-8EBA2361CC60}"/>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497E457-B22B-56C7-2D52-1B242F8FFE51}"/>
              </a:ext>
            </a:extLst>
          </p:cNvPr>
          <p:cNvSpPr>
            <a:spLocks noGrp="1"/>
          </p:cNvSpPr>
          <p:nvPr>
            <p:ph type="dt" sz="half" idx="10"/>
          </p:nvPr>
        </p:nvSpPr>
        <p:spPr/>
        <p:txBody>
          <a:bodyPr/>
          <a:lstStyle/>
          <a:p>
            <a:fld id="{DA70C014-AB5D-4F0C-8E19-CF6F6C599FF9}" type="datetime8">
              <a:rPr lang="he-IL" smtClean="0"/>
              <a:t>18 יוני 23</a:t>
            </a:fld>
            <a:endParaRPr lang="he-IL"/>
          </a:p>
        </p:txBody>
      </p:sp>
      <p:sp>
        <p:nvSpPr>
          <p:cNvPr id="5" name="מציין מיקום של כותרת תחתונה 4">
            <a:extLst>
              <a:ext uri="{FF2B5EF4-FFF2-40B4-BE49-F238E27FC236}">
                <a16:creationId xmlns:a16="http://schemas.microsoft.com/office/drawing/2014/main" id="{9DBC2317-5FBC-F636-2FAF-C287A3219DD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1B11CC8-9513-2EFE-29DD-0B6CE82BC3AF}"/>
              </a:ext>
            </a:extLst>
          </p:cNvPr>
          <p:cNvSpPr>
            <a:spLocks noGrp="1"/>
          </p:cNvSpPr>
          <p:nvPr>
            <p:ph type="sldNum" sz="quarter" idx="12"/>
          </p:nvPr>
        </p:nvSpPr>
        <p:spPr/>
        <p:txBody>
          <a:bodyPr/>
          <a:lstStyle/>
          <a:p>
            <a:fld id="{3F7FB255-5E62-4E60-AA69-C1A69D411474}" type="slidenum">
              <a:rPr lang="he-IL" smtClean="0"/>
              <a:t>‹#›</a:t>
            </a:fld>
            <a:endParaRPr lang="he-IL"/>
          </a:p>
        </p:txBody>
      </p:sp>
    </p:spTree>
    <p:extLst>
      <p:ext uri="{BB962C8B-B14F-4D97-AF65-F5344CB8AC3E}">
        <p14:creationId xmlns:p14="http://schemas.microsoft.com/office/powerpoint/2010/main" val="2326197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F645B4A1-17AB-DC81-BD0E-4AE2E0B1395F}"/>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C1B6F25C-915B-E19A-C763-8809680E0C66}"/>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3177B593-57C3-AD80-3D86-FEE946730BB8}"/>
              </a:ext>
            </a:extLst>
          </p:cNvPr>
          <p:cNvSpPr>
            <a:spLocks noGrp="1"/>
          </p:cNvSpPr>
          <p:nvPr>
            <p:ph type="dt" sz="half" idx="10"/>
          </p:nvPr>
        </p:nvSpPr>
        <p:spPr/>
        <p:txBody>
          <a:bodyPr/>
          <a:lstStyle/>
          <a:p>
            <a:fld id="{1934E2D1-B12A-48B2-A67A-062FCAB5BB95}" type="datetime8">
              <a:rPr lang="he-IL" smtClean="0"/>
              <a:t>18 יוני 23</a:t>
            </a:fld>
            <a:endParaRPr lang="he-IL"/>
          </a:p>
        </p:txBody>
      </p:sp>
      <p:sp>
        <p:nvSpPr>
          <p:cNvPr id="5" name="מציין מיקום של כותרת תחתונה 4">
            <a:extLst>
              <a:ext uri="{FF2B5EF4-FFF2-40B4-BE49-F238E27FC236}">
                <a16:creationId xmlns:a16="http://schemas.microsoft.com/office/drawing/2014/main" id="{F2096220-F881-BF9B-5A8F-91F4D977104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E8D9D4B-750E-818A-6485-4389E15EBF92}"/>
              </a:ext>
            </a:extLst>
          </p:cNvPr>
          <p:cNvSpPr>
            <a:spLocks noGrp="1"/>
          </p:cNvSpPr>
          <p:nvPr>
            <p:ph type="sldNum" sz="quarter" idx="12"/>
          </p:nvPr>
        </p:nvSpPr>
        <p:spPr/>
        <p:txBody>
          <a:bodyPr/>
          <a:lstStyle/>
          <a:p>
            <a:fld id="{3F7FB255-5E62-4E60-AA69-C1A69D411474}" type="slidenum">
              <a:rPr lang="he-IL" smtClean="0"/>
              <a:t>‹#›</a:t>
            </a:fld>
            <a:endParaRPr lang="he-IL"/>
          </a:p>
        </p:txBody>
      </p:sp>
    </p:spTree>
    <p:extLst>
      <p:ext uri="{BB962C8B-B14F-4D97-AF65-F5344CB8AC3E}">
        <p14:creationId xmlns:p14="http://schemas.microsoft.com/office/powerpoint/2010/main" val="1779309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B0500EE-0761-D473-FC58-1BCE8586D69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43C0DBB8-C6A2-CCCB-6474-DA0175851762}"/>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EE8988A0-54AF-B810-337F-4C3CA303E6DE}"/>
              </a:ext>
            </a:extLst>
          </p:cNvPr>
          <p:cNvSpPr>
            <a:spLocks noGrp="1"/>
          </p:cNvSpPr>
          <p:nvPr>
            <p:ph type="dt" sz="half" idx="10"/>
          </p:nvPr>
        </p:nvSpPr>
        <p:spPr/>
        <p:txBody>
          <a:bodyPr/>
          <a:lstStyle/>
          <a:p>
            <a:fld id="{B70D656F-A3AB-4752-918A-FFA05706E28A}" type="datetime8">
              <a:rPr lang="he-IL" smtClean="0"/>
              <a:t>18 יוני 23</a:t>
            </a:fld>
            <a:endParaRPr lang="he-IL"/>
          </a:p>
        </p:txBody>
      </p:sp>
      <p:sp>
        <p:nvSpPr>
          <p:cNvPr id="5" name="מציין מיקום של כותרת תחתונה 4">
            <a:extLst>
              <a:ext uri="{FF2B5EF4-FFF2-40B4-BE49-F238E27FC236}">
                <a16:creationId xmlns:a16="http://schemas.microsoft.com/office/drawing/2014/main" id="{22B29F60-CFCF-D261-40C7-91FE5020B20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D528691-4163-7CB3-5A0E-E366018794EB}"/>
              </a:ext>
            </a:extLst>
          </p:cNvPr>
          <p:cNvSpPr>
            <a:spLocks noGrp="1"/>
          </p:cNvSpPr>
          <p:nvPr>
            <p:ph type="sldNum" sz="quarter" idx="12"/>
          </p:nvPr>
        </p:nvSpPr>
        <p:spPr/>
        <p:txBody>
          <a:bodyPr/>
          <a:lstStyle/>
          <a:p>
            <a:fld id="{3F7FB255-5E62-4E60-AA69-C1A69D411474}" type="slidenum">
              <a:rPr lang="he-IL" smtClean="0"/>
              <a:t>‹#›</a:t>
            </a:fld>
            <a:endParaRPr lang="he-IL"/>
          </a:p>
        </p:txBody>
      </p:sp>
    </p:spTree>
    <p:extLst>
      <p:ext uri="{BB962C8B-B14F-4D97-AF65-F5344CB8AC3E}">
        <p14:creationId xmlns:p14="http://schemas.microsoft.com/office/powerpoint/2010/main" val="24109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9C3FC06-4DBC-258F-EA03-CB2CA560CF4C}"/>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150D58CA-36AF-A11C-77E0-A282C5E02E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1A72E03-BBC5-D247-3B1E-9DCF9D8C017F}"/>
              </a:ext>
            </a:extLst>
          </p:cNvPr>
          <p:cNvSpPr>
            <a:spLocks noGrp="1"/>
          </p:cNvSpPr>
          <p:nvPr>
            <p:ph type="dt" sz="half" idx="10"/>
          </p:nvPr>
        </p:nvSpPr>
        <p:spPr/>
        <p:txBody>
          <a:bodyPr/>
          <a:lstStyle/>
          <a:p>
            <a:fld id="{150E40AA-5331-4FD4-AAEE-A8871194C776}" type="datetime8">
              <a:rPr lang="he-IL" smtClean="0"/>
              <a:t>18 יוני 23</a:t>
            </a:fld>
            <a:endParaRPr lang="he-IL"/>
          </a:p>
        </p:txBody>
      </p:sp>
      <p:sp>
        <p:nvSpPr>
          <p:cNvPr id="5" name="מציין מיקום של כותרת תחתונה 4">
            <a:extLst>
              <a:ext uri="{FF2B5EF4-FFF2-40B4-BE49-F238E27FC236}">
                <a16:creationId xmlns:a16="http://schemas.microsoft.com/office/drawing/2014/main" id="{5398EC98-E168-6D13-6A9F-83CA5438FF4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F3A56D1-629B-5351-0C24-B84E5BDAA6E0}"/>
              </a:ext>
            </a:extLst>
          </p:cNvPr>
          <p:cNvSpPr>
            <a:spLocks noGrp="1"/>
          </p:cNvSpPr>
          <p:nvPr>
            <p:ph type="sldNum" sz="quarter" idx="12"/>
          </p:nvPr>
        </p:nvSpPr>
        <p:spPr/>
        <p:txBody>
          <a:bodyPr/>
          <a:lstStyle/>
          <a:p>
            <a:fld id="{3F7FB255-5E62-4E60-AA69-C1A69D411474}" type="slidenum">
              <a:rPr lang="he-IL" smtClean="0"/>
              <a:t>‹#›</a:t>
            </a:fld>
            <a:endParaRPr lang="he-IL"/>
          </a:p>
        </p:txBody>
      </p:sp>
    </p:spTree>
    <p:extLst>
      <p:ext uri="{BB962C8B-B14F-4D97-AF65-F5344CB8AC3E}">
        <p14:creationId xmlns:p14="http://schemas.microsoft.com/office/powerpoint/2010/main" val="2671586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844A2E5-C02C-2FEF-111E-09802523234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7F2A95A-556B-7E65-9CEB-3C7C2BE22CFB}"/>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3F8632F4-0A77-80D6-FA67-B17B66FEDE3C}"/>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DFD5F54F-5EDD-EC67-6E56-F78A0E7A9DEB}"/>
              </a:ext>
            </a:extLst>
          </p:cNvPr>
          <p:cNvSpPr>
            <a:spLocks noGrp="1"/>
          </p:cNvSpPr>
          <p:nvPr>
            <p:ph type="dt" sz="half" idx="10"/>
          </p:nvPr>
        </p:nvSpPr>
        <p:spPr/>
        <p:txBody>
          <a:bodyPr/>
          <a:lstStyle/>
          <a:p>
            <a:fld id="{3277D0DE-B41B-46CD-AE2D-F954DB4B0CE0}" type="datetime8">
              <a:rPr lang="he-IL" smtClean="0"/>
              <a:t>18 יוני 23</a:t>
            </a:fld>
            <a:endParaRPr lang="he-IL"/>
          </a:p>
        </p:txBody>
      </p:sp>
      <p:sp>
        <p:nvSpPr>
          <p:cNvPr id="6" name="מציין מיקום של כותרת תחתונה 5">
            <a:extLst>
              <a:ext uri="{FF2B5EF4-FFF2-40B4-BE49-F238E27FC236}">
                <a16:creationId xmlns:a16="http://schemas.microsoft.com/office/drawing/2014/main" id="{FB274A63-B146-59F9-6287-20E8F8AA124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2A82ABF-5536-1632-FA4E-2CA2A5E23AB3}"/>
              </a:ext>
            </a:extLst>
          </p:cNvPr>
          <p:cNvSpPr>
            <a:spLocks noGrp="1"/>
          </p:cNvSpPr>
          <p:nvPr>
            <p:ph type="sldNum" sz="quarter" idx="12"/>
          </p:nvPr>
        </p:nvSpPr>
        <p:spPr/>
        <p:txBody>
          <a:bodyPr/>
          <a:lstStyle/>
          <a:p>
            <a:fld id="{3F7FB255-5E62-4E60-AA69-C1A69D411474}" type="slidenum">
              <a:rPr lang="he-IL" smtClean="0"/>
              <a:t>‹#›</a:t>
            </a:fld>
            <a:endParaRPr lang="he-IL"/>
          </a:p>
        </p:txBody>
      </p:sp>
    </p:spTree>
    <p:extLst>
      <p:ext uri="{BB962C8B-B14F-4D97-AF65-F5344CB8AC3E}">
        <p14:creationId xmlns:p14="http://schemas.microsoft.com/office/powerpoint/2010/main" val="1710710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72E7957-38A5-CEBF-7B44-9806F3D3EE95}"/>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8A8C9AB-A38B-9258-8535-5B2D98CCB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3A19ADF9-3D83-5A14-3D33-2EEDE2B93F39}"/>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F82C7C17-86E3-F1E8-C0E4-A881AA1B7E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588E0150-BAAC-5F1F-2028-8322A1E517F2}"/>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0AF7DDB-7343-3389-872E-6808BF2B66B2}"/>
              </a:ext>
            </a:extLst>
          </p:cNvPr>
          <p:cNvSpPr>
            <a:spLocks noGrp="1"/>
          </p:cNvSpPr>
          <p:nvPr>
            <p:ph type="dt" sz="half" idx="10"/>
          </p:nvPr>
        </p:nvSpPr>
        <p:spPr/>
        <p:txBody>
          <a:bodyPr/>
          <a:lstStyle/>
          <a:p>
            <a:fld id="{2C0647E8-CC96-40C3-B0C7-4FD230888719}" type="datetime8">
              <a:rPr lang="he-IL" smtClean="0"/>
              <a:t>18 יוני 23</a:t>
            </a:fld>
            <a:endParaRPr lang="he-IL"/>
          </a:p>
        </p:txBody>
      </p:sp>
      <p:sp>
        <p:nvSpPr>
          <p:cNvPr id="8" name="מציין מיקום של כותרת תחתונה 7">
            <a:extLst>
              <a:ext uri="{FF2B5EF4-FFF2-40B4-BE49-F238E27FC236}">
                <a16:creationId xmlns:a16="http://schemas.microsoft.com/office/drawing/2014/main" id="{AF35E197-CF5F-A180-AD4F-010406315901}"/>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69462A25-8E9E-B663-D429-C689791A8BC9}"/>
              </a:ext>
            </a:extLst>
          </p:cNvPr>
          <p:cNvSpPr>
            <a:spLocks noGrp="1"/>
          </p:cNvSpPr>
          <p:nvPr>
            <p:ph type="sldNum" sz="quarter" idx="12"/>
          </p:nvPr>
        </p:nvSpPr>
        <p:spPr/>
        <p:txBody>
          <a:bodyPr/>
          <a:lstStyle/>
          <a:p>
            <a:fld id="{3F7FB255-5E62-4E60-AA69-C1A69D411474}" type="slidenum">
              <a:rPr lang="he-IL" smtClean="0"/>
              <a:t>‹#›</a:t>
            </a:fld>
            <a:endParaRPr lang="he-IL"/>
          </a:p>
        </p:txBody>
      </p:sp>
    </p:spTree>
    <p:extLst>
      <p:ext uri="{BB962C8B-B14F-4D97-AF65-F5344CB8AC3E}">
        <p14:creationId xmlns:p14="http://schemas.microsoft.com/office/powerpoint/2010/main" val="4128757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6BE3026-53A5-FFF8-B55A-5D15DA9900A9}"/>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62D4C3CF-323C-FAB2-FDC0-11CFC4839C95}"/>
              </a:ext>
            </a:extLst>
          </p:cNvPr>
          <p:cNvSpPr>
            <a:spLocks noGrp="1"/>
          </p:cNvSpPr>
          <p:nvPr>
            <p:ph type="dt" sz="half" idx="10"/>
          </p:nvPr>
        </p:nvSpPr>
        <p:spPr/>
        <p:txBody>
          <a:bodyPr/>
          <a:lstStyle/>
          <a:p>
            <a:fld id="{FECFF408-26F5-4CAE-8D50-918CC83E067F}" type="datetime8">
              <a:rPr lang="he-IL" smtClean="0"/>
              <a:t>18 יוני 23</a:t>
            </a:fld>
            <a:endParaRPr lang="he-IL"/>
          </a:p>
        </p:txBody>
      </p:sp>
      <p:sp>
        <p:nvSpPr>
          <p:cNvPr id="4" name="מציין מיקום של כותרת תחתונה 3">
            <a:extLst>
              <a:ext uri="{FF2B5EF4-FFF2-40B4-BE49-F238E27FC236}">
                <a16:creationId xmlns:a16="http://schemas.microsoft.com/office/drawing/2014/main" id="{03891055-180A-9A0A-AFF1-ED9442286CA9}"/>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346F0F02-6943-5C90-663A-B7F927375BFC}"/>
              </a:ext>
            </a:extLst>
          </p:cNvPr>
          <p:cNvSpPr>
            <a:spLocks noGrp="1"/>
          </p:cNvSpPr>
          <p:nvPr>
            <p:ph type="sldNum" sz="quarter" idx="12"/>
          </p:nvPr>
        </p:nvSpPr>
        <p:spPr/>
        <p:txBody>
          <a:bodyPr/>
          <a:lstStyle/>
          <a:p>
            <a:fld id="{3F7FB255-5E62-4E60-AA69-C1A69D411474}" type="slidenum">
              <a:rPr lang="he-IL" smtClean="0"/>
              <a:t>‹#›</a:t>
            </a:fld>
            <a:endParaRPr lang="he-IL"/>
          </a:p>
        </p:txBody>
      </p:sp>
    </p:spTree>
    <p:extLst>
      <p:ext uri="{BB962C8B-B14F-4D97-AF65-F5344CB8AC3E}">
        <p14:creationId xmlns:p14="http://schemas.microsoft.com/office/powerpoint/2010/main" val="210800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6A6DE0BE-0C67-7F40-894F-D7E61C9D2C34}"/>
              </a:ext>
            </a:extLst>
          </p:cNvPr>
          <p:cNvSpPr>
            <a:spLocks noGrp="1"/>
          </p:cNvSpPr>
          <p:nvPr>
            <p:ph type="dt" sz="half" idx="10"/>
          </p:nvPr>
        </p:nvSpPr>
        <p:spPr/>
        <p:txBody>
          <a:bodyPr/>
          <a:lstStyle/>
          <a:p>
            <a:fld id="{D1945169-CF88-4568-A437-F4F6E2E417BE}" type="datetime8">
              <a:rPr lang="he-IL" smtClean="0"/>
              <a:t>18 יוני 23</a:t>
            </a:fld>
            <a:endParaRPr lang="he-IL"/>
          </a:p>
        </p:txBody>
      </p:sp>
      <p:sp>
        <p:nvSpPr>
          <p:cNvPr id="3" name="מציין מיקום של כותרת תחתונה 2">
            <a:extLst>
              <a:ext uri="{FF2B5EF4-FFF2-40B4-BE49-F238E27FC236}">
                <a16:creationId xmlns:a16="http://schemas.microsoft.com/office/drawing/2014/main" id="{34960990-B3D1-46A8-EBDF-FD3C64FE9D19}"/>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01674B05-B109-F1B8-1093-1F15F0676161}"/>
              </a:ext>
            </a:extLst>
          </p:cNvPr>
          <p:cNvSpPr>
            <a:spLocks noGrp="1"/>
          </p:cNvSpPr>
          <p:nvPr>
            <p:ph type="sldNum" sz="quarter" idx="12"/>
          </p:nvPr>
        </p:nvSpPr>
        <p:spPr/>
        <p:txBody>
          <a:bodyPr/>
          <a:lstStyle/>
          <a:p>
            <a:fld id="{3F7FB255-5E62-4E60-AA69-C1A69D411474}" type="slidenum">
              <a:rPr lang="he-IL" smtClean="0"/>
              <a:t>‹#›</a:t>
            </a:fld>
            <a:endParaRPr lang="he-IL"/>
          </a:p>
        </p:txBody>
      </p:sp>
    </p:spTree>
    <p:extLst>
      <p:ext uri="{BB962C8B-B14F-4D97-AF65-F5344CB8AC3E}">
        <p14:creationId xmlns:p14="http://schemas.microsoft.com/office/powerpoint/2010/main" val="150004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4F7AA9B-CD23-E175-1564-3A54411B484F}"/>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4F75D02C-0923-EE1F-1B06-4146A411F5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1752650C-74F6-2912-8ADB-9D787584A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D57F8AC3-96E0-9FBA-45F2-EDFE3A28AA62}"/>
              </a:ext>
            </a:extLst>
          </p:cNvPr>
          <p:cNvSpPr>
            <a:spLocks noGrp="1"/>
          </p:cNvSpPr>
          <p:nvPr>
            <p:ph type="dt" sz="half" idx="10"/>
          </p:nvPr>
        </p:nvSpPr>
        <p:spPr/>
        <p:txBody>
          <a:bodyPr/>
          <a:lstStyle/>
          <a:p>
            <a:fld id="{E705E862-1D1B-4EC8-B8C2-D8AED2D96B20}" type="datetime8">
              <a:rPr lang="he-IL" smtClean="0"/>
              <a:t>18 יוני 23</a:t>
            </a:fld>
            <a:endParaRPr lang="he-IL"/>
          </a:p>
        </p:txBody>
      </p:sp>
      <p:sp>
        <p:nvSpPr>
          <p:cNvPr id="6" name="מציין מיקום של כותרת תחתונה 5">
            <a:extLst>
              <a:ext uri="{FF2B5EF4-FFF2-40B4-BE49-F238E27FC236}">
                <a16:creationId xmlns:a16="http://schemas.microsoft.com/office/drawing/2014/main" id="{E6754AA3-6CCA-A5D3-E67A-5B6ED37A2BBA}"/>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BBFEF153-A046-C9A9-DF19-D3BA70A25798}"/>
              </a:ext>
            </a:extLst>
          </p:cNvPr>
          <p:cNvSpPr>
            <a:spLocks noGrp="1"/>
          </p:cNvSpPr>
          <p:nvPr>
            <p:ph type="sldNum" sz="quarter" idx="12"/>
          </p:nvPr>
        </p:nvSpPr>
        <p:spPr/>
        <p:txBody>
          <a:bodyPr/>
          <a:lstStyle/>
          <a:p>
            <a:fld id="{3F7FB255-5E62-4E60-AA69-C1A69D411474}" type="slidenum">
              <a:rPr lang="he-IL" smtClean="0"/>
              <a:t>‹#›</a:t>
            </a:fld>
            <a:endParaRPr lang="he-IL"/>
          </a:p>
        </p:txBody>
      </p:sp>
    </p:spTree>
    <p:extLst>
      <p:ext uri="{BB962C8B-B14F-4D97-AF65-F5344CB8AC3E}">
        <p14:creationId xmlns:p14="http://schemas.microsoft.com/office/powerpoint/2010/main" val="2908730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E2CCF3-A597-7B09-1F46-7AE9BC8E838B}"/>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51A228D3-4D1C-1E99-45E6-C410595462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74043051-91EE-D461-15C9-CE40128D4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48E0CBD8-7F56-03BF-D43D-61CB93111B20}"/>
              </a:ext>
            </a:extLst>
          </p:cNvPr>
          <p:cNvSpPr>
            <a:spLocks noGrp="1"/>
          </p:cNvSpPr>
          <p:nvPr>
            <p:ph type="dt" sz="half" idx="10"/>
          </p:nvPr>
        </p:nvSpPr>
        <p:spPr/>
        <p:txBody>
          <a:bodyPr/>
          <a:lstStyle/>
          <a:p>
            <a:fld id="{E04D5C59-3810-4839-B45E-3CBBC231E8A3}" type="datetime8">
              <a:rPr lang="he-IL" smtClean="0"/>
              <a:t>18 יוני 23</a:t>
            </a:fld>
            <a:endParaRPr lang="he-IL"/>
          </a:p>
        </p:txBody>
      </p:sp>
      <p:sp>
        <p:nvSpPr>
          <p:cNvPr id="6" name="מציין מיקום של כותרת תחתונה 5">
            <a:extLst>
              <a:ext uri="{FF2B5EF4-FFF2-40B4-BE49-F238E27FC236}">
                <a16:creationId xmlns:a16="http://schemas.microsoft.com/office/drawing/2014/main" id="{0523CB6E-A815-B083-1BA3-ACC70C9D8FA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63282C31-AD3A-A990-F409-B8127BB78C4B}"/>
              </a:ext>
            </a:extLst>
          </p:cNvPr>
          <p:cNvSpPr>
            <a:spLocks noGrp="1"/>
          </p:cNvSpPr>
          <p:nvPr>
            <p:ph type="sldNum" sz="quarter" idx="12"/>
          </p:nvPr>
        </p:nvSpPr>
        <p:spPr/>
        <p:txBody>
          <a:bodyPr/>
          <a:lstStyle/>
          <a:p>
            <a:fld id="{3F7FB255-5E62-4E60-AA69-C1A69D411474}" type="slidenum">
              <a:rPr lang="he-IL" smtClean="0"/>
              <a:t>‹#›</a:t>
            </a:fld>
            <a:endParaRPr lang="he-IL"/>
          </a:p>
        </p:txBody>
      </p:sp>
    </p:spTree>
    <p:extLst>
      <p:ext uri="{BB962C8B-B14F-4D97-AF65-F5344CB8AC3E}">
        <p14:creationId xmlns:p14="http://schemas.microsoft.com/office/powerpoint/2010/main" val="2437079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AC1C8E8C-501C-1582-5770-3FAF39473949}"/>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40418895-F11A-8005-C2CB-DBDDD5762D8A}"/>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6B2CDDF-4871-CA63-D046-FDF2206EF7D9}"/>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E7672B2B-6AF6-4EFE-B137-AC004CA1B2D1}" type="datetime8">
              <a:rPr lang="he-IL" smtClean="0"/>
              <a:t>18 יוני 23</a:t>
            </a:fld>
            <a:endParaRPr lang="he-IL"/>
          </a:p>
        </p:txBody>
      </p:sp>
      <p:sp>
        <p:nvSpPr>
          <p:cNvPr id="5" name="מציין מיקום של כותרת תחתונה 4">
            <a:extLst>
              <a:ext uri="{FF2B5EF4-FFF2-40B4-BE49-F238E27FC236}">
                <a16:creationId xmlns:a16="http://schemas.microsoft.com/office/drawing/2014/main" id="{97703962-D6BD-12F2-1E8E-EFB6932724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0CA68A2B-0E76-07BC-B9C0-5520648B2F75}"/>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3F7FB255-5E62-4E60-AA69-C1A69D411474}" type="slidenum">
              <a:rPr lang="he-IL" smtClean="0"/>
              <a:t>‹#›</a:t>
            </a:fld>
            <a:endParaRPr lang="he-IL"/>
          </a:p>
        </p:txBody>
      </p:sp>
    </p:spTree>
    <p:extLst>
      <p:ext uri="{BB962C8B-B14F-4D97-AF65-F5344CB8AC3E}">
        <p14:creationId xmlns:p14="http://schemas.microsoft.com/office/powerpoint/2010/main" val="2118598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fi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jfi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jfi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jfi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cxnSp>
        <p:nvCxnSpPr>
          <p:cNvPr id="84" name="Google Shape;84;p13"/>
          <p:cNvCxnSpPr/>
          <p:nvPr/>
        </p:nvCxnSpPr>
        <p:spPr>
          <a:xfrm rot="-5400000">
            <a:off x="-2706111" y="2885013"/>
            <a:ext cx="8903027" cy="0"/>
          </a:xfrm>
          <a:prstGeom prst="straightConnector1">
            <a:avLst/>
          </a:prstGeom>
          <a:noFill/>
          <a:ln w="38100" cap="flat" cmpd="sng">
            <a:solidFill>
              <a:srgbClr val="4DA1A9"/>
            </a:solidFill>
            <a:prstDash val="solid"/>
            <a:round/>
            <a:headEnd type="none" w="sm" len="sm"/>
            <a:tailEnd type="none" w="sm" len="sm"/>
          </a:ln>
        </p:spPr>
      </p:cxnSp>
      <p:cxnSp>
        <p:nvCxnSpPr>
          <p:cNvPr id="85" name="Google Shape;85;p13"/>
          <p:cNvCxnSpPr/>
          <p:nvPr/>
        </p:nvCxnSpPr>
        <p:spPr>
          <a:xfrm rot="-5400000">
            <a:off x="-2061053" y="2783413"/>
            <a:ext cx="8903027" cy="0"/>
          </a:xfrm>
          <a:prstGeom prst="straightConnector1">
            <a:avLst/>
          </a:prstGeom>
          <a:noFill/>
          <a:ln w="38100" cap="flat" cmpd="sng">
            <a:solidFill>
              <a:srgbClr val="FF9F1C"/>
            </a:solidFill>
            <a:prstDash val="solid"/>
            <a:round/>
            <a:headEnd type="none" w="sm" len="sm"/>
            <a:tailEnd type="none" w="sm" len="sm"/>
          </a:ln>
        </p:spPr>
      </p:cxnSp>
      <p:cxnSp>
        <p:nvCxnSpPr>
          <p:cNvPr id="86" name="Google Shape;86;p13"/>
          <p:cNvCxnSpPr/>
          <p:nvPr/>
        </p:nvCxnSpPr>
        <p:spPr>
          <a:xfrm rot="-5400000">
            <a:off x="-1344647" y="2885013"/>
            <a:ext cx="8903027" cy="0"/>
          </a:xfrm>
          <a:prstGeom prst="straightConnector1">
            <a:avLst/>
          </a:prstGeom>
          <a:noFill/>
          <a:ln w="38100" cap="flat" cmpd="sng">
            <a:solidFill>
              <a:srgbClr val="6874E8"/>
            </a:solidFill>
            <a:prstDash val="solid"/>
            <a:round/>
            <a:headEnd type="none" w="sm" len="sm"/>
            <a:tailEnd type="none" w="sm" len="sm"/>
          </a:ln>
        </p:spPr>
      </p:cxnSp>
      <p:grpSp>
        <p:nvGrpSpPr>
          <p:cNvPr id="87" name="Google Shape;87;p13"/>
          <p:cNvGrpSpPr/>
          <p:nvPr/>
        </p:nvGrpSpPr>
        <p:grpSpPr>
          <a:xfrm>
            <a:off x="365585" y="199662"/>
            <a:ext cx="10820400" cy="5582841"/>
            <a:chOff x="0" y="-38100"/>
            <a:chExt cx="4274726" cy="2205567"/>
          </a:xfrm>
        </p:grpSpPr>
        <p:sp>
          <p:nvSpPr>
            <p:cNvPr id="88" name="Google Shape;88;p13"/>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F3F6FA"/>
            </a:solidFill>
            <a:ln>
              <a:noFill/>
            </a:ln>
          </p:spPr>
          <p:txBody>
            <a:bodyPr spcFirstLastPara="1" wrap="square" lIns="60950" tIns="60950" rIns="60950" bIns="60950" anchor="ctr" anchorCtr="0">
              <a:noAutofit/>
            </a:bodyPr>
            <a:lstStyle/>
            <a:p>
              <a:pPr algn="l" rtl="0"/>
              <a:endParaRPr sz="1200"/>
            </a:p>
          </p:txBody>
        </p:sp>
        <p:sp>
          <p:nvSpPr>
            <p:cNvPr id="89" name="Google Shape;89;p13"/>
            <p:cNvSpPr txBox="1"/>
            <p:nvPr/>
          </p:nvSpPr>
          <p:spPr>
            <a:xfrm>
              <a:off x="0" y="-38100"/>
              <a:ext cx="812800" cy="850900"/>
            </a:xfrm>
            <a:prstGeom prst="rect">
              <a:avLst/>
            </a:prstGeom>
            <a:noFill/>
            <a:ln>
              <a:noFill/>
            </a:ln>
          </p:spPr>
          <p:txBody>
            <a:bodyPr spcFirstLastPara="1" wrap="square" lIns="33867" tIns="33867" rIns="33867" bIns="33867" anchor="ctr" anchorCtr="0">
              <a:noAutofit/>
            </a:bodyPr>
            <a:lstStyle/>
            <a:p>
              <a:pPr algn="ctr" rtl="0">
                <a:lnSpc>
                  <a:spcPct val="147722"/>
                </a:lnSpc>
              </a:pPr>
              <a:endParaRPr sz="1200">
                <a:solidFill>
                  <a:schemeClr val="dk1"/>
                </a:solidFill>
                <a:latin typeface="Calibri"/>
                <a:ea typeface="Calibri"/>
                <a:cs typeface="Calibri"/>
                <a:sym typeface="Calibri"/>
              </a:endParaRPr>
            </a:p>
          </p:txBody>
        </p:sp>
      </p:grpSp>
      <p:sp>
        <p:nvSpPr>
          <p:cNvPr id="90" name="Google Shape;90;p13"/>
          <p:cNvSpPr txBox="1"/>
          <p:nvPr/>
        </p:nvSpPr>
        <p:spPr>
          <a:xfrm>
            <a:off x="540327" y="1454488"/>
            <a:ext cx="10503693" cy="2659190"/>
          </a:xfrm>
          <a:prstGeom prst="rect">
            <a:avLst/>
          </a:prstGeom>
          <a:noFill/>
          <a:ln>
            <a:noFill/>
          </a:ln>
        </p:spPr>
        <p:txBody>
          <a:bodyPr spcFirstLastPara="1" wrap="square" lIns="0" tIns="0" rIns="0" bIns="0" anchor="t" anchorCtr="0">
            <a:spAutoFit/>
          </a:bodyPr>
          <a:lstStyle/>
          <a:p>
            <a:pPr algn="l" rtl="0">
              <a:lnSpc>
                <a:spcPct val="119998"/>
              </a:lnSpc>
            </a:pPr>
            <a:r>
              <a:rPr lang="en-US" sz="4000" dirty="0">
                <a:solidFill>
                  <a:srgbClr val="0B1320"/>
                </a:solidFill>
                <a:latin typeface="Playfair Display Black"/>
              </a:rPr>
              <a:t>Capstone Project Phase 1</a:t>
            </a:r>
            <a:br>
              <a:rPr lang="en-US" sz="4000" dirty="0">
                <a:solidFill>
                  <a:srgbClr val="0B1320"/>
                </a:solidFill>
                <a:latin typeface="Playfair Display Black"/>
              </a:rPr>
            </a:br>
            <a:endParaRPr lang="en-US" sz="4800" dirty="0">
              <a:solidFill>
                <a:srgbClr val="0B1320"/>
              </a:solidFill>
              <a:latin typeface="Playfair Display Black"/>
            </a:endParaRPr>
          </a:p>
          <a:p>
            <a:pPr algn="l" rtl="0">
              <a:lnSpc>
                <a:spcPct val="119998"/>
              </a:lnSpc>
            </a:pPr>
            <a:r>
              <a:rPr lang="en-US" sz="2800" dirty="0">
                <a:solidFill>
                  <a:srgbClr val="0B1320"/>
                </a:solidFill>
                <a:latin typeface="Playfair Display Black"/>
              </a:rPr>
              <a:t>Camera measurement of physiological vital signs monitoring system</a:t>
            </a:r>
            <a:endParaRPr sz="2800" dirty="0">
              <a:solidFill>
                <a:srgbClr val="0B1320"/>
              </a:solidFill>
              <a:latin typeface="Playfair Display Black"/>
            </a:endParaRPr>
          </a:p>
        </p:txBody>
      </p:sp>
      <p:grpSp>
        <p:nvGrpSpPr>
          <p:cNvPr id="91" name="Google Shape;91;p13"/>
          <p:cNvGrpSpPr/>
          <p:nvPr/>
        </p:nvGrpSpPr>
        <p:grpSpPr>
          <a:xfrm>
            <a:off x="8256738" y="4056416"/>
            <a:ext cx="2984165" cy="3672818"/>
            <a:chOff x="0" y="0"/>
            <a:chExt cx="5968330" cy="7345637"/>
          </a:xfrm>
        </p:grpSpPr>
        <p:grpSp>
          <p:nvGrpSpPr>
            <p:cNvPr id="92" name="Google Shape;92;p13"/>
            <p:cNvGrpSpPr/>
            <p:nvPr/>
          </p:nvGrpSpPr>
          <p:grpSpPr>
            <a:xfrm>
              <a:off x="0" y="0"/>
              <a:ext cx="5968330" cy="7345637"/>
              <a:chOff x="0" y="0"/>
              <a:chExt cx="660400" cy="812800"/>
            </a:xfrm>
          </p:grpSpPr>
          <p:sp>
            <p:nvSpPr>
              <p:cNvPr id="93" name="Google Shape;93;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60950" tIns="60950" rIns="60950" bIns="60950" anchor="ctr" anchorCtr="0">
                <a:noAutofit/>
              </a:bodyPr>
              <a:lstStyle/>
              <a:p>
                <a:pPr algn="l" rtl="0"/>
                <a:endParaRPr sz="1200"/>
              </a:p>
            </p:txBody>
          </p:sp>
          <p:sp>
            <p:nvSpPr>
              <p:cNvPr id="94" name="Google Shape;94;p13"/>
              <p:cNvSpPr txBox="1"/>
              <p:nvPr/>
            </p:nvSpPr>
            <p:spPr>
              <a:xfrm>
                <a:off x="0" y="69850"/>
                <a:ext cx="660400" cy="7429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95" name="Google Shape;95;p13"/>
            <p:cNvGrpSpPr/>
            <p:nvPr/>
          </p:nvGrpSpPr>
          <p:grpSpPr>
            <a:xfrm>
              <a:off x="348677" y="429141"/>
              <a:ext cx="5270975" cy="6487354"/>
              <a:chOff x="0" y="0"/>
              <a:chExt cx="660400" cy="812800"/>
            </a:xfrm>
          </p:grpSpPr>
          <p:sp>
            <p:nvSpPr>
              <p:cNvPr id="96" name="Google Shape;96;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60950" tIns="60950" rIns="60950" bIns="60950" anchor="ctr" anchorCtr="0">
                <a:noAutofit/>
              </a:bodyPr>
              <a:lstStyle/>
              <a:p>
                <a:pPr algn="l" rtl="0"/>
                <a:endParaRPr sz="1200"/>
              </a:p>
            </p:txBody>
          </p:sp>
          <p:sp>
            <p:nvSpPr>
              <p:cNvPr id="97" name="Google Shape;97;p13"/>
              <p:cNvSpPr txBox="1"/>
              <p:nvPr/>
            </p:nvSpPr>
            <p:spPr>
              <a:xfrm>
                <a:off x="0" y="69850"/>
                <a:ext cx="660400" cy="7429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98" name="Google Shape;98;p13"/>
            <p:cNvGrpSpPr/>
            <p:nvPr/>
          </p:nvGrpSpPr>
          <p:grpSpPr>
            <a:xfrm>
              <a:off x="692894" y="852793"/>
              <a:ext cx="4582541" cy="5640050"/>
              <a:chOff x="0" y="0"/>
              <a:chExt cx="660400" cy="812800"/>
            </a:xfrm>
          </p:grpSpPr>
          <p:sp>
            <p:nvSpPr>
              <p:cNvPr id="99" name="Google Shape;99;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60950" tIns="60950" rIns="60950" bIns="60950" anchor="ctr" anchorCtr="0">
                <a:noAutofit/>
              </a:bodyPr>
              <a:lstStyle/>
              <a:p>
                <a:pPr algn="l" rtl="0"/>
                <a:endParaRPr sz="1200"/>
              </a:p>
            </p:txBody>
          </p:sp>
          <p:sp>
            <p:nvSpPr>
              <p:cNvPr id="100" name="Google Shape;100;p13"/>
              <p:cNvSpPr txBox="1"/>
              <p:nvPr/>
            </p:nvSpPr>
            <p:spPr>
              <a:xfrm>
                <a:off x="0" y="69850"/>
                <a:ext cx="660400" cy="7429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grpSp>
        <p:nvGrpSpPr>
          <p:cNvPr id="102" name="Google Shape;102;p13"/>
          <p:cNvGrpSpPr/>
          <p:nvPr/>
        </p:nvGrpSpPr>
        <p:grpSpPr>
          <a:xfrm>
            <a:off x="10797737" y="252268"/>
            <a:ext cx="271215" cy="272431"/>
            <a:chOff x="1813" y="0"/>
            <a:chExt cx="809173" cy="812800"/>
          </a:xfrm>
        </p:grpSpPr>
        <p:sp>
          <p:nvSpPr>
            <p:cNvPr id="103" name="Google Shape;103;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60950" tIns="60950" rIns="60950" bIns="60950" anchor="ctr" anchorCtr="0">
              <a:noAutofit/>
            </a:bodyPr>
            <a:lstStyle/>
            <a:p>
              <a:pPr algn="l" rtl="0"/>
              <a:endParaRPr sz="1200"/>
            </a:p>
          </p:txBody>
        </p:sp>
        <p:sp>
          <p:nvSpPr>
            <p:cNvPr id="104" name="Google Shape;104;p13"/>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05" name="Google Shape;105;p13"/>
          <p:cNvGrpSpPr/>
          <p:nvPr/>
        </p:nvGrpSpPr>
        <p:grpSpPr>
          <a:xfrm>
            <a:off x="11173519" y="252268"/>
            <a:ext cx="271215" cy="272431"/>
            <a:chOff x="1813" y="0"/>
            <a:chExt cx="809173" cy="812800"/>
          </a:xfrm>
        </p:grpSpPr>
        <p:sp>
          <p:nvSpPr>
            <p:cNvPr id="106" name="Google Shape;106;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07" name="Google Shape;107;p13"/>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dirty="0">
                <a:solidFill>
                  <a:schemeClr val="dk1"/>
                </a:solidFill>
                <a:latin typeface="Calibri"/>
                <a:ea typeface="Calibri"/>
                <a:cs typeface="Calibri"/>
                <a:sym typeface="Calibri"/>
              </a:endParaRPr>
            </a:p>
          </p:txBody>
        </p:sp>
      </p:grpSp>
      <p:grpSp>
        <p:nvGrpSpPr>
          <p:cNvPr id="108" name="Google Shape;108;p13"/>
          <p:cNvGrpSpPr/>
          <p:nvPr/>
        </p:nvGrpSpPr>
        <p:grpSpPr>
          <a:xfrm>
            <a:off x="11547551" y="252268"/>
            <a:ext cx="271215" cy="272431"/>
            <a:chOff x="1813" y="0"/>
            <a:chExt cx="809173" cy="812800"/>
          </a:xfrm>
        </p:grpSpPr>
        <p:sp>
          <p:nvSpPr>
            <p:cNvPr id="109" name="Google Shape;109;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10" name="Google Shape;110;p13"/>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dirty="0">
                <a:solidFill>
                  <a:schemeClr val="dk1"/>
                </a:solidFill>
                <a:latin typeface="Calibri"/>
                <a:ea typeface="Calibri"/>
                <a:cs typeface="Calibri"/>
                <a:sym typeface="Calibri"/>
              </a:endParaRPr>
            </a:p>
          </p:txBody>
        </p:sp>
      </p:grpSp>
      <p:pic>
        <p:nvPicPr>
          <p:cNvPr id="2" name="Picture 1" descr="תמונה שמכילה טקסט, גופן, לוגו, גרפיקה&#10;&#10;התיאור נוצר באופן אוטומטי">
            <a:extLst>
              <a:ext uri="{FF2B5EF4-FFF2-40B4-BE49-F238E27FC236}">
                <a16:creationId xmlns:a16="http://schemas.microsoft.com/office/drawing/2014/main" id="{D1607DBE-762F-7D99-7E74-77B68EA4B4DF}"/>
              </a:ext>
            </a:extLst>
          </p:cNvPr>
          <p:cNvPicPr>
            <a:picLocks noChangeAspect="1"/>
          </p:cNvPicPr>
          <p:nvPr/>
        </p:nvPicPr>
        <p:blipFill>
          <a:blip r:embed="rId3"/>
          <a:stretch>
            <a:fillRect/>
          </a:stretch>
        </p:blipFill>
        <p:spPr>
          <a:xfrm>
            <a:off x="3949804" y="397502"/>
            <a:ext cx="3684738" cy="888135"/>
          </a:xfrm>
          <a:prstGeom prst="rect">
            <a:avLst/>
          </a:prstGeom>
        </p:spPr>
      </p:pic>
      <p:sp>
        <p:nvSpPr>
          <p:cNvPr id="4" name="Google Shape;90;p13">
            <a:extLst>
              <a:ext uri="{FF2B5EF4-FFF2-40B4-BE49-F238E27FC236}">
                <a16:creationId xmlns:a16="http://schemas.microsoft.com/office/drawing/2014/main" id="{CA18FC35-D1E9-D42D-9394-794E9DF8F7BF}"/>
              </a:ext>
            </a:extLst>
          </p:cNvPr>
          <p:cNvSpPr txBox="1"/>
          <p:nvPr/>
        </p:nvSpPr>
        <p:spPr>
          <a:xfrm>
            <a:off x="540327" y="4430647"/>
            <a:ext cx="13314218" cy="443198"/>
          </a:xfrm>
          <a:prstGeom prst="rect">
            <a:avLst/>
          </a:prstGeom>
          <a:noFill/>
          <a:ln>
            <a:noFill/>
          </a:ln>
        </p:spPr>
        <p:txBody>
          <a:bodyPr spcFirstLastPara="1" wrap="square" lIns="0" tIns="0" rIns="0" bIns="0" anchor="t" anchorCtr="0">
            <a:spAutoFit/>
          </a:bodyPr>
          <a:lstStyle/>
          <a:p>
            <a:pPr algn="l" rtl="0">
              <a:lnSpc>
                <a:spcPct val="119998"/>
              </a:lnSpc>
            </a:pPr>
            <a:r>
              <a:rPr lang="en-US" sz="2400" dirty="0">
                <a:solidFill>
                  <a:schemeClr val="tx1">
                    <a:lumMod val="50000"/>
                    <a:lumOff val="50000"/>
                  </a:schemeClr>
                </a:solidFill>
                <a:latin typeface="Playfair Display Black"/>
                <a:ea typeface="Playfair Display Black"/>
                <a:cs typeface="Playfair Display Black"/>
                <a:sym typeface="Playfair Display Black"/>
              </a:rPr>
              <a:t>Supervisors: Dr. Dan Lemberg and Mrs. Elena Kramer</a:t>
            </a:r>
            <a:endParaRPr sz="2400" dirty="0">
              <a:solidFill>
                <a:schemeClr val="tx1">
                  <a:lumMod val="50000"/>
                  <a:lumOff val="50000"/>
                </a:schemeClr>
              </a:solidFill>
            </a:endParaRPr>
          </a:p>
        </p:txBody>
      </p:sp>
      <p:sp>
        <p:nvSpPr>
          <p:cNvPr id="5" name="Google Shape;90;p13">
            <a:extLst>
              <a:ext uri="{FF2B5EF4-FFF2-40B4-BE49-F238E27FC236}">
                <a16:creationId xmlns:a16="http://schemas.microsoft.com/office/drawing/2014/main" id="{CDBF0B7D-35FA-8B20-797C-C7EE1E4C4283}"/>
              </a:ext>
            </a:extLst>
          </p:cNvPr>
          <p:cNvSpPr txBox="1"/>
          <p:nvPr/>
        </p:nvSpPr>
        <p:spPr>
          <a:xfrm>
            <a:off x="540327" y="5050464"/>
            <a:ext cx="13314218" cy="443198"/>
          </a:xfrm>
          <a:prstGeom prst="rect">
            <a:avLst/>
          </a:prstGeom>
          <a:noFill/>
          <a:ln>
            <a:noFill/>
          </a:ln>
        </p:spPr>
        <p:txBody>
          <a:bodyPr spcFirstLastPara="1" wrap="square" lIns="0" tIns="0" rIns="0" bIns="0" anchor="t" anchorCtr="0">
            <a:spAutoFit/>
          </a:bodyPr>
          <a:lstStyle/>
          <a:p>
            <a:pPr algn="l" rtl="0">
              <a:lnSpc>
                <a:spcPct val="119998"/>
              </a:lnSpc>
            </a:pPr>
            <a:r>
              <a:rPr lang="en-US" sz="2400" dirty="0">
                <a:solidFill>
                  <a:schemeClr val="tx1">
                    <a:lumMod val="50000"/>
                    <a:lumOff val="50000"/>
                  </a:schemeClr>
                </a:solidFill>
                <a:latin typeface="Playfair Display Black"/>
                <a:ea typeface="Playfair Display Black"/>
                <a:cs typeface="Playfair Display Black"/>
                <a:sym typeface="Playfair Display Black"/>
              </a:rPr>
              <a:t>Students: Shimon Rubin and Lior Guzovsky</a:t>
            </a:r>
            <a:endParaRPr sz="2400" dirty="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328D1F21-2C12-19B6-AA62-93E63A5FAB45}"/>
              </a:ext>
            </a:extLst>
          </p:cNvPr>
          <p:cNvSpPr>
            <a:spLocks noGrp="1"/>
          </p:cNvSpPr>
          <p:nvPr>
            <p:ph type="sldNum" sz="quarter" idx="12"/>
          </p:nvPr>
        </p:nvSpPr>
        <p:spPr/>
        <p:txBody>
          <a:bodyPr/>
          <a:lstStyle/>
          <a:p>
            <a:fld id="{3F7FB255-5E62-4E60-AA69-C1A69D411474}" type="slidenum">
              <a:rPr lang="he-IL" smtClean="0"/>
              <a:t>1</a:t>
            </a:fld>
            <a:endParaRPr lang="he-IL"/>
          </a:p>
        </p:txBody>
      </p:sp>
    </p:spTree>
    <p:extLst>
      <p:ext uri="{BB962C8B-B14F-4D97-AF65-F5344CB8AC3E}">
        <p14:creationId xmlns:p14="http://schemas.microsoft.com/office/powerpoint/2010/main" val="67596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14"/>
          <p:cNvSpPr/>
          <p:nvPr/>
        </p:nvSpPr>
        <p:spPr>
          <a:xfrm>
            <a:off x="969818" y="951667"/>
            <a:ext cx="10141527" cy="5566297"/>
          </a:xfrm>
          <a:custGeom>
            <a:avLst/>
            <a:gdLst/>
            <a:ahLst/>
            <a:cxnLst/>
            <a:rect l="l" t="t" r="r" b="b"/>
            <a:pathLst>
              <a:path w="2137363" h="2313984" extrusionOk="0">
                <a:moveTo>
                  <a:pt x="45792" y="0"/>
                </a:moveTo>
                <a:lnTo>
                  <a:pt x="2091571" y="0"/>
                </a:lnTo>
                <a:cubicBezTo>
                  <a:pt x="2103716" y="0"/>
                  <a:pt x="2115363" y="4824"/>
                  <a:pt x="2123951" y="13412"/>
                </a:cubicBezTo>
                <a:cubicBezTo>
                  <a:pt x="2132538" y="22000"/>
                  <a:pt x="2137363" y="33647"/>
                  <a:pt x="2137363" y="45792"/>
                </a:cubicBezTo>
                <a:lnTo>
                  <a:pt x="2137363" y="2268192"/>
                </a:lnTo>
                <a:cubicBezTo>
                  <a:pt x="2137363" y="2280337"/>
                  <a:pt x="2132538" y="2291984"/>
                  <a:pt x="2123951" y="2300572"/>
                </a:cubicBezTo>
                <a:cubicBezTo>
                  <a:pt x="2115363" y="2309159"/>
                  <a:pt x="2103716" y="2313984"/>
                  <a:pt x="2091571" y="2313984"/>
                </a:cubicBezTo>
                <a:lnTo>
                  <a:pt x="45792" y="2313984"/>
                </a:lnTo>
                <a:cubicBezTo>
                  <a:pt x="33647" y="2313984"/>
                  <a:pt x="22000" y="2309159"/>
                  <a:pt x="13412" y="2300572"/>
                </a:cubicBezTo>
                <a:cubicBezTo>
                  <a:pt x="4824" y="2291984"/>
                  <a:pt x="0" y="2280337"/>
                  <a:pt x="0" y="2268192"/>
                </a:cubicBezTo>
                <a:lnTo>
                  <a:pt x="0" y="45792"/>
                </a:lnTo>
                <a:cubicBezTo>
                  <a:pt x="0" y="33647"/>
                  <a:pt x="4824" y="22000"/>
                  <a:pt x="13412" y="13412"/>
                </a:cubicBezTo>
                <a:cubicBezTo>
                  <a:pt x="22000" y="4824"/>
                  <a:pt x="33647" y="0"/>
                  <a:pt x="45792" y="0"/>
                </a:cubicBezTo>
                <a:close/>
              </a:path>
            </a:pathLst>
          </a:custGeom>
          <a:solidFill>
            <a:srgbClr val="0B1320"/>
          </a:solidFill>
          <a:ln>
            <a:noFill/>
          </a:ln>
        </p:spPr>
        <p:txBody>
          <a:bodyPr spcFirstLastPara="1" wrap="square" lIns="60950" tIns="60950" rIns="60950" bIns="60950" anchor="ctr" anchorCtr="0">
            <a:noAutofit/>
          </a:bodyPr>
          <a:lstStyle/>
          <a:p>
            <a:pPr lvl="0" algn="ctr">
              <a:lnSpc>
                <a:spcPct val="150000"/>
              </a:lnSpc>
              <a:buClr>
                <a:schemeClr val="tx2"/>
              </a:buClr>
            </a:pPr>
            <a:endParaRPr lang="en-US" sz="4000" dirty="0">
              <a:solidFill>
                <a:schemeClr val="bg1"/>
              </a:solidFill>
            </a:endParaRPr>
          </a:p>
        </p:txBody>
      </p:sp>
      <p:grpSp>
        <p:nvGrpSpPr>
          <p:cNvPr id="130" name="Google Shape;130;p14"/>
          <p:cNvGrpSpPr/>
          <p:nvPr/>
        </p:nvGrpSpPr>
        <p:grpSpPr>
          <a:xfrm>
            <a:off x="9808210" y="1172240"/>
            <a:ext cx="271215" cy="272431"/>
            <a:chOff x="1813" y="0"/>
            <a:chExt cx="809173" cy="812800"/>
          </a:xfrm>
        </p:grpSpPr>
        <p:sp>
          <p:nvSpPr>
            <p:cNvPr id="131" name="Google Shape;131;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2" name="Google Shape;132;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3" name="Google Shape;133;p14"/>
          <p:cNvGrpSpPr/>
          <p:nvPr/>
        </p:nvGrpSpPr>
        <p:grpSpPr>
          <a:xfrm>
            <a:off x="10196358" y="1172240"/>
            <a:ext cx="271215" cy="272431"/>
            <a:chOff x="1813" y="0"/>
            <a:chExt cx="809173" cy="812800"/>
          </a:xfrm>
        </p:grpSpPr>
        <p:sp>
          <p:nvSpPr>
            <p:cNvPr id="134" name="Google Shape;134;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5" name="Google Shape;135;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6" name="Google Shape;136;p14"/>
          <p:cNvGrpSpPr/>
          <p:nvPr/>
        </p:nvGrpSpPr>
        <p:grpSpPr>
          <a:xfrm>
            <a:off x="10615647" y="1172240"/>
            <a:ext cx="271215" cy="272431"/>
            <a:chOff x="1813" y="0"/>
            <a:chExt cx="809173" cy="812800"/>
          </a:xfrm>
        </p:grpSpPr>
        <p:sp>
          <p:nvSpPr>
            <p:cNvPr id="137" name="Google Shape;137;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8" name="Google Shape;138;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9" name="Google Shape;139;p14"/>
          <p:cNvGrpSpPr/>
          <p:nvPr/>
        </p:nvGrpSpPr>
        <p:grpSpPr>
          <a:xfrm>
            <a:off x="1315980" y="6077247"/>
            <a:ext cx="271215" cy="272431"/>
            <a:chOff x="1813" y="0"/>
            <a:chExt cx="809173" cy="812800"/>
          </a:xfrm>
        </p:grpSpPr>
        <p:sp>
          <p:nvSpPr>
            <p:cNvPr id="140" name="Google Shape;140;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1" name="Google Shape;141;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42" name="Google Shape;142;p14"/>
          <p:cNvGrpSpPr/>
          <p:nvPr/>
        </p:nvGrpSpPr>
        <p:grpSpPr>
          <a:xfrm>
            <a:off x="1715896" y="6067672"/>
            <a:ext cx="271215" cy="272431"/>
            <a:chOff x="1813" y="0"/>
            <a:chExt cx="809173" cy="812800"/>
          </a:xfrm>
        </p:grpSpPr>
        <p:sp>
          <p:nvSpPr>
            <p:cNvPr id="143" name="Google Shape;143;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4" name="Google Shape;144;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dirty="0">
                <a:solidFill>
                  <a:schemeClr val="dk1"/>
                </a:solidFill>
                <a:latin typeface="Calibri"/>
                <a:ea typeface="Calibri"/>
                <a:cs typeface="Calibri"/>
                <a:sym typeface="Calibri"/>
              </a:endParaRPr>
            </a:p>
          </p:txBody>
        </p:sp>
      </p:grpSp>
      <p:grpSp>
        <p:nvGrpSpPr>
          <p:cNvPr id="145" name="Google Shape;145;p14"/>
          <p:cNvGrpSpPr/>
          <p:nvPr/>
        </p:nvGrpSpPr>
        <p:grpSpPr>
          <a:xfrm>
            <a:off x="2145410" y="6067943"/>
            <a:ext cx="271215" cy="272431"/>
            <a:chOff x="1813" y="0"/>
            <a:chExt cx="809173" cy="812800"/>
          </a:xfrm>
        </p:grpSpPr>
        <p:sp>
          <p:nvSpPr>
            <p:cNvPr id="146" name="Google Shape;146;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7" name="Google Shape;147;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sp>
        <p:nvSpPr>
          <p:cNvPr id="2" name="Google Shape;121;p14">
            <a:extLst>
              <a:ext uri="{FF2B5EF4-FFF2-40B4-BE49-F238E27FC236}">
                <a16:creationId xmlns:a16="http://schemas.microsoft.com/office/drawing/2014/main" id="{659D3E6C-1595-A6B8-32A1-8C2812D489E2}"/>
              </a:ext>
            </a:extLst>
          </p:cNvPr>
          <p:cNvSpPr txBox="1"/>
          <p:nvPr/>
        </p:nvSpPr>
        <p:spPr>
          <a:xfrm>
            <a:off x="1992681" y="0"/>
            <a:ext cx="8254085" cy="1083438"/>
          </a:xfrm>
          <a:prstGeom prst="rect">
            <a:avLst/>
          </a:prstGeom>
          <a:noFill/>
          <a:ln>
            <a:noFill/>
          </a:ln>
        </p:spPr>
        <p:txBody>
          <a:bodyPr spcFirstLastPara="1" wrap="square" lIns="0" tIns="0" rIns="0" bIns="0" anchor="t" anchorCtr="0">
            <a:spAutoFit/>
          </a:bodyPr>
          <a:lstStyle/>
          <a:p>
            <a:pPr algn="l" rtl="0">
              <a:lnSpc>
                <a:spcPct val="120002"/>
              </a:lnSpc>
            </a:pPr>
            <a:r>
              <a:rPr lang="en-US" sz="5867" dirty="0">
                <a:solidFill>
                  <a:srgbClr val="0B1320"/>
                </a:solidFill>
                <a:latin typeface="Playfair Display Black"/>
                <a:sym typeface="Playfair Display Black"/>
              </a:rPr>
              <a:t>Overview Architecture</a:t>
            </a:r>
            <a:endParaRPr sz="1067" dirty="0"/>
          </a:p>
        </p:txBody>
      </p:sp>
      <p:pic>
        <p:nvPicPr>
          <p:cNvPr id="3" name="תמונה 21" descr="תמונה שמכילה טקסט, תרשים, צילום מסך, עיגול&#10;&#10;התיאור נוצר באופן אוטומטי">
            <a:extLst>
              <a:ext uri="{FF2B5EF4-FFF2-40B4-BE49-F238E27FC236}">
                <a16:creationId xmlns:a16="http://schemas.microsoft.com/office/drawing/2014/main" id="{68530C30-85B0-7406-6383-DE2B4917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397" y="1083438"/>
            <a:ext cx="4940327" cy="4822333"/>
          </a:xfrm>
          <a:prstGeom prst="rect">
            <a:avLst/>
          </a:prstGeom>
        </p:spPr>
      </p:pic>
      <p:pic>
        <p:nvPicPr>
          <p:cNvPr id="5" name="תמונה 19" descr="תמונה שמכילה טקסט, תרשים, תוכנית, צילום מסך&#10;&#10;התיאור נוצר באופן אוטומטי">
            <a:extLst>
              <a:ext uri="{FF2B5EF4-FFF2-40B4-BE49-F238E27FC236}">
                <a16:creationId xmlns:a16="http://schemas.microsoft.com/office/drawing/2014/main" id="{0346E392-084A-E130-F16B-C8EEB0ECE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4357" y="2728820"/>
            <a:ext cx="4822354" cy="2143762"/>
          </a:xfrm>
          <a:prstGeom prst="rect">
            <a:avLst/>
          </a:prstGeom>
        </p:spPr>
      </p:pic>
      <p:sp>
        <p:nvSpPr>
          <p:cNvPr id="6" name="Slide Number Placeholder 5">
            <a:extLst>
              <a:ext uri="{FF2B5EF4-FFF2-40B4-BE49-F238E27FC236}">
                <a16:creationId xmlns:a16="http://schemas.microsoft.com/office/drawing/2014/main" id="{6BE07FD8-1156-455D-7D4D-615FFA983C87}"/>
              </a:ext>
            </a:extLst>
          </p:cNvPr>
          <p:cNvSpPr>
            <a:spLocks noGrp="1"/>
          </p:cNvSpPr>
          <p:nvPr>
            <p:ph type="sldNum" sz="quarter" idx="12"/>
          </p:nvPr>
        </p:nvSpPr>
        <p:spPr/>
        <p:txBody>
          <a:bodyPr/>
          <a:lstStyle/>
          <a:p>
            <a:fld id="{3F7FB255-5E62-4E60-AA69-C1A69D411474}" type="slidenum">
              <a:rPr lang="he-IL" smtClean="0"/>
              <a:t>10</a:t>
            </a:fld>
            <a:endParaRPr lang="he-IL"/>
          </a:p>
        </p:txBody>
      </p:sp>
    </p:spTree>
    <p:extLst>
      <p:ext uri="{BB962C8B-B14F-4D97-AF65-F5344CB8AC3E}">
        <p14:creationId xmlns:p14="http://schemas.microsoft.com/office/powerpoint/2010/main" val="3081867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14"/>
          <p:cNvSpPr/>
          <p:nvPr/>
        </p:nvSpPr>
        <p:spPr>
          <a:xfrm>
            <a:off x="969818" y="951667"/>
            <a:ext cx="10141527" cy="5566297"/>
          </a:xfrm>
          <a:custGeom>
            <a:avLst/>
            <a:gdLst/>
            <a:ahLst/>
            <a:cxnLst/>
            <a:rect l="l" t="t" r="r" b="b"/>
            <a:pathLst>
              <a:path w="2137363" h="2313984" extrusionOk="0">
                <a:moveTo>
                  <a:pt x="45792" y="0"/>
                </a:moveTo>
                <a:lnTo>
                  <a:pt x="2091571" y="0"/>
                </a:lnTo>
                <a:cubicBezTo>
                  <a:pt x="2103716" y="0"/>
                  <a:pt x="2115363" y="4824"/>
                  <a:pt x="2123951" y="13412"/>
                </a:cubicBezTo>
                <a:cubicBezTo>
                  <a:pt x="2132538" y="22000"/>
                  <a:pt x="2137363" y="33647"/>
                  <a:pt x="2137363" y="45792"/>
                </a:cubicBezTo>
                <a:lnTo>
                  <a:pt x="2137363" y="2268192"/>
                </a:lnTo>
                <a:cubicBezTo>
                  <a:pt x="2137363" y="2280337"/>
                  <a:pt x="2132538" y="2291984"/>
                  <a:pt x="2123951" y="2300572"/>
                </a:cubicBezTo>
                <a:cubicBezTo>
                  <a:pt x="2115363" y="2309159"/>
                  <a:pt x="2103716" y="2313984"/>
                  <a:pt x="2091571" y="2313984"/>
                </a:cubicBezTo>
                <a:lnTo>
                  <a:pt x="45792" y="2313984"/>
                </a:lnTo>
                <a:cubicBezTo>
                  <a:pt x="33647" y="2313984"/>
                  <a:pt x="22000" y="2309159"/>
                  <a:pt x="13412" y="2300572"/>
                </a:cubicBezTo>
                <a:cubicBezTo>
                  <a:pt x="4824" y="2291984"/>
                  <a:pt x="0" y="2280337"/>
                  <a:pt x="0" y="2268192"/>
                </a:cubicBezTo>
                <a:lnTo>
                  <a:pt x="0" y="45792"/>
                </a:lnTo>
                <a:cubicBezTo>
                  <a:pt x="0" y="33647"/>
                  <a:pt x="4824" y="22000"/>
                  <a:pt x="13412" y="13412"/>
                </a:cubicBezTo>
                <a:cubicBezTo>
                  <a:pt x="22000" y="4824"/>
                  <a:pt x="33647" y="0"/>
                  <a:pt x="45792" y="0"/>
                </a:cubicBezTo>
                <a:close/>
              </a:path>
            </a:pathLst>
          </a:custGeom>
          <a:solidFill>
            <a:srgbClr val="0B1320"/>
          </a:solidFill>
          <a:ln>
            <a:noFill/>
          </a:ln>
        </p:spPr>
        <p:txBody>
          <a:bodyPr spcFirstLastPara="1" wrap="square" lIns="60950" tIns="60950" rIns="60950" bIns="60950" anchor="ctr" anchorCtr="0">
            <a:noAutofit/>
          </a:bodyPr>
          <a:lstStyle/>
          <a:p>
            <a:pPr lvl="0" algn="ctr">
              <a:lnSpc>
                <a:spcPct val="150000"/>
              </a:lnSpc>
              <a:buClr>
                <a:schemeClr val="tx2"/>
              </a:buClr>
            </a:pPr>
            <a:endParaRPr lang="en-US" sz="4000" dirty="0">
              <a:solidFill>
                <a:schemeClr val="bg1"/>
              </a:solidFill>
            </a:endParaRPr>
          </a:p>
        </p:txBody>
      </p:sp>
      <p:grpSp>
        <p:nvGrpSpPr>
          <p:cNvPr id="130" name="Google Shape;130;p14"/>
          <p:cNvGrpSpPr/>
          <p:nvPr/>
        </p:nvGrpSpPr>
        <p:grpSpPr>
          <a:xfrm>
            <a:off x="9808210" y="1172240"/>
            <a:ext cx="271215" cy="272431"/>
            <a:chOff x="1813" y="0"/>
            <a:chExt cx="809173" cy="812800"/>
          </a:xfrm>
        </p:grpSpPr>
        <p:sp>
          <p:nvSpPr>
            <p:cNvPr id="131" name="Google Shape;131;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2" name="Google Shape;132;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3" name="Google Shape;133;p14"/>
          <p:cNvGrpSpPr/>
          <p:nvPr/>
        </p:nvGrpSpPr>
        <p:grpSpPr>
          <a:xfrm>
            <a:off x="10196358" y="1172240"/>
            <a:ext cx="271215" cy="272431"/>
            <a:chOff x="1813" y="0"/>
            <a:chExt cx="809173" cy="812800"/>
          </a:xfrm>
        </p:grpSpPr>
        <p:sp>
          <p:nvSpPr>
            <p:cNvPr id="134" name="Google Shape;134;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5" name="Google Shape;135;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6" name="Google Shape;136;p14"/>
          <p:cNvGrpSpPr/>
          <p:nvPr/>
        </p:nvGrpSpPr>
        <p:grpSpPr>
          <a:xfrm>
            <a:off x="10615647" y="1172240"/>
            <a:ext cx="271215" cy="272431"/>
            <a:chOff x="1813" y="0"/>
            <a:chExt cx="809173" cy="812800"/>
          </a:xfrm>
        </p:grpSpPr>
        <p:sp>
          <p:nvSpPr>
            <p:cNvPr id="137" name="Google Shape;137;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8" name="Google Shape;138;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9" name="Google Shape;139;p14"/>
          <p:cNvGrpSpPr/>
          <p:nvPr/>
        </p:nvGrpSpPr>
        <p:grpSpPr>
          <a:xfrm>
            <a:off x="1315980" y="6077247"/>
            <a:ext cx="271215" cy="272431"/>
            <a:chOff x="1813" y="0"/>
            <a:chExt cx="809173" cy="812800"/>
          </a:xfrm>
        </p:grpSpPr>
        <p:sp>
          <p:nvSpPr>
            <p:cNvPr id="140" name="Google Shape;140;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1" name="Google Shape;141;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42" name="Google Shape;142;p14"/>
          <p:cNvGrpSpPr/>
          <p:nvPr/>
        </p:nvGrpSpPr>
        <p:grpSpPr>
          <a:xfrm>
            <a:off x="1715896" y="6067672"/>
            <a:ext cx="271215" cy="272431"/>
            <a:chOff x="1813" y="0"/>
            <a:chExt cx="809173" cy="812800"/>
          </a:xfrm>
        </p:grpSpPr>
        <p:sp>
          <p:nvSpPr>
            <p:cNvPr id="143" name="Google Shape;143;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4" name="Google Shape;144;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dirty="0">
                <a:solidFill>
                  <a:schemeClr val="dk1"/>
                </a:solidFill>
                <a:latin typeface="Calibri"/>
                <a:ea typeface="Calibri"/>
                <a:cs typeface="Calibri"/>
                <a:sym typeface="Calibri"/>
              </a:endParaRPr>
            </a:p>
          </p:txBody>
        </p:sp>
      </p:grpSp>
      <p:grpSp>
        <p:nvGrpSpPr>
          <p:cNvPr id="145" name="Google Shape;145;p14"/>
          <p:cNvGrpSpPr/>
          <p:nvPr/>
        </p:nvGrpSpPr>
        <p:grpSpPr>
          <a:xfrm>
            <a:off x="2145410" y="6067943"/>
            <a:ext cx="271215" cy="272431"/>
            <a:chOff x="1813" y="0"/>
            <a:chExt cx="809173" cy="812800"/>
          </a:xfrm>
        </p:grpSpPr>
        <p:sp>
          <p:nvSpPr>
            <p:cNvPr id="146" name="Google Shape;146;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7" name="Google Shape;147;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sp>
        <p:nvSpPr>
          <p:cNvPr id="2" name="Google Shape;121;p14">
            <a:extLst>
              <a:ext uri="{FF2B5EF4-FFF2-40B4-BE49-F238E27FC236}">
                <a16:creationId xmlns:a16="http://schemas.microsoft.com/office/drawing/2014/main" id="{659D3E6C-1595-A6B8-32A1-8C2812D489E2}"/>
              </a:ext>
            </a:extLst>
          </p:cNvPr>
          <p:cNvSpPr txBox="1"/>
          <p:nvPr/>
        </p:nvSpPr>
        <p:spPr>
          <a:xfrm>
            <a:off x="4228860" y="0"/>
            <a:ext cx="3734280" cy="1083438"/>
          </a:xfrm>
          <a:prstGeom prst="rect">
            <a:avLst/>
          </a:prstGeom>
          <a:noFill/>
          <a:ln>
            <a:noFill/>
          </a:ln>
        </p:spPr>
        <p:txBody>
          <a:bodyPr spcFirstLastPara="1" wrap="square" lIns="0" tIns="0" rIns="0" bIns="0" anchor="t" anchorCtr="0">
            <a:spAutoFit/>
          </a:bodyPr>
          <a:lstStyle/>
          <a:p>
            <a:pPr algn="l" rtl="0">
              <a:lnSpc>
                <a:spcPct val="120002"/>
              </a:lnSpc>
            </a:pPr>
            <a:r>
              <a:rPr lang="en-US" sz="5867" dirty="0">
                <a:solidFill>
                  <a:srgbClr val="0B1320"/>
                </a:solidFill>
                <a:latin typeface="Playfair Display Black"/>
                <a:sym typeface="Playfair Display Black"/>
              </a:rPr>
              <a:t>Use-Case</a:t>
            </a:r>
            <a:endParaRPr sz="1067" dirty="0"/>
          </a:p>
        </p:txBody>
      </p:sp>
      <p:pic>
        <p:nvPicPr>
          <p:cNvPr id="4" name="Picture 3" descr="A diagram of a heart rate monitoring system&#10;&#10;Description automatically generated">
            <a:extLst>
              <a:ext uri="{FF2B5EF4-FFF2-40B4-BE49-F238E27FC236}">
                <a16:creationId xmlns:a16="http://schemas.microsoft.com/office/drawing/2014/main" id="{AA99DA33-C2A2-593D-0E01-6CF9ABE333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3049" y="985695"/>
            <a:ext cx="5346888" cy="5518414"/>
          </a:xfrm>
          <a:prstGeom prst="rect">
            <a:avLst/>
          </a:prstGeom>
        </p:spPr>
      </p:pic>
      <p:sp>
        <p:nvSpPr>
          <p:cNvPr id="5" name="Slide Number Placeholder 4">
            <a:extLst>
              <a:ext uri="{FF2B5EF4-FFF2-40B4-BE49-F238E27FC236}">
                <a16:creationId xmlns:a16="http://schemas.microsoft.com/office/drawing/2014/main" id="{F2CE8ADF-CABE-D914-45A2-C629328C906A}"/>
              </a:ext>
            </a:extLst>
          </p:cNvPr>
          <p:cNvSpPr>
            <a:spLocks noGrp="1"/>
          </p:cNvSpPr>
          <p:nvPr>
            <p:ph type="sldNum" sz="quarter" idx="12"/>
          </p:nvPr>
        </p:nvSpPr>
        <p:spPr/>
        <p:txBody>
          <a:bodyPr/>
          <a:lstStyle/>
          <a:p>
            <a:fld id="{3F7FB255-5E62-4E60-AA69-C1A69D411474}" type="slidenum">
              <a:rPr lang="he-IL" smtClean="0"/>
              <a:t>11</a:t>
            </a:fld>
            <a:endParaRPr lang="he-IL"/>
          </a:p>
        </p:txBody>
      </p:sp>
    </p:spTree>
    <p:extLst>
      <p:ext uri="{BB962C8B-B14F-4D97-AF65-F5344CB8AC3E}">
        <p14:creationId xmlns:p14="http://schemas.microsoft.com/office/powerpoint/2010/main" val="298559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14"/>
          <p:cNvSpPr/>
          <p:nvPr/>
        </p:nvSpPr>
        <p:spPr>
          <a:xfrm>
            <a:off x="969818" y="951667"/>
            <a:ext cx="10141527" cy="5566297"/>
          </a:xfrm>
          <a:custGeom>
            <a:avLst/>
            <a:gdLst/>
            <a:ahLst/>
            <a:cxnLst/>
            <a:rect l="l" t="t" r="r" b="b"/>
            <a:pathLst>
              <a:path w="2137363" h="2313984" extrusionOk="0">
                <a:moveTo>
                  <a:pt x="45792" y="0"/>
                </a:moveTo>
                <a:lnTo>
                  <a:pt x="2091571" y="0"/>
                </a:lnTo>
                <a:cubicBezTo>
                  <a:pt x="2103716" y="0"/>
                  <a:pt x="2115363" y="4824"/>
                  <a:pt x="2123951" y="13412"/>
                </a:cubicBezTo>
                <a:cubicBezTo>
                  <a:pt x="2132538" y="22000"/>
                  <a:pt x="2137363" y="33647"/>
                  <a:pt x="2137363" y="45792"/>
                </a:cubicBezTo>
                <a:lnTo>
                  <a:pt x="2137363" y="2268192"/>
                </a:lnTo>
                <a:cubicBezTo>
                  <a:pt x="2137363" y="2280337"/>
                  <a:pt x="2132538" y="2291984"/>
                  <a:pt x="2123951" y="2300572"/>
                </a:cubicBezTo>
                <a:cubicBezTo>
                  <a:pt x="2115363" y="2309159"/>
                  <a:pt x="2103716" y="2313984"/>
                  <a:pt x="2091571" y="2313984"/>
                </a:cubicBezTo>
                <a:lnTo>
                  <a:pt x="45792" y="2313984"/>
                </a:lnTo>
                <a:cubicBezTo>
                  <a:pt x="33647" y="2313984"/>
                  <a:pt x="22000" y="2309159"/>
                  <a:pt x="13412" y="2300572"/>
                </a:cubicBezTo>
                <a:cubicBezTo>
                  <a:pt x="4824" y="2291984"/>
                  <a:pt x="0" y="2280337"/>
                  <a:pt x="0" y="2268192"/>
                </a:cubicBezTo>
                <a:lnTo>
                  <a:pt x="0" y="45792"/>
                </a:lnTo>
                <a:cubicBezTo>
                  <a:pt x="0" y="33647"/>
                  <a:pt x="4824" y="22000"/>
                  <a:pt x="13412" y="13412"/>
                </a:cubicBezTo>
                <a:cubicBezTo>
                  <a:pt x="22000" y="4824"/>
                  <a:pt x="33647" y="0"/>
                  <a:pt x="45792" y="0"/>
                </a:cubicBezTo>
                <a:close/>
              </a:path>
            </a:pathLst>
          </a:custGeom>
          <a:solidFill>
            <a:srgbClr val="0B1320"/>
          </a:solidFill>
          <a:ln>
            <a:noFill/>
          </a:ln>
        </p:spPr>
        <p:txBody>
          <a:bodyPr spcFirstLastPara="1" wrap="square" lIns="60950" tIns="60950" rIns="60950" bIns="60950" anchor="ctr" anchorCtr="0">
            <a:noAutofit/>
          </a:bodyPr>
          <a:lstStyle/>
          <a:p>
            <a:pPr lvl="0" algn="ctr">
              <a:lnSpc>
                <a:spcPct val="150000"/>
              </a:lnSpc>
              <a:buClr>
                <a:schemeClr val="tx2"/>
              </a:buClr>
            </a:pPr>
            <a:endParaRPr lang="en-US" sz="4000" dirty="0">
              <a:solidFill>
                <a:schemeClr val="bg1"/>
              </a:solidFill>
            </a:endParaRPr>
          </a:p>
        </p:txBody>
      </p:sp>
      <p:grpSp>
        <p:nvGrpSpPr>
          <p:cNvPr id="130" name="Google Shape;130;p14"/>
          <p:cNvGrpSpPr/>
          <p:nvPr/>
        </p:nvGrpSpPr>
        <p:grpSpPr>
          <a:xfrm>
            <a:off x="9808210" y="1172240"/>
            <a:ext cx="271215" cy="272431"/>
            <a:chOff x="1813" y="0"/>
            <a:chExt cx="809173" cy="812800"/>
          </a:xfrm>
        </p:grpSpPr>
        <p:sp>
          <p:nvSpPr>
            <p:cNvPr id="131" name="Google Shape;131;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2" name="Google Shape;132;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3" name="Google Shape;133;p14"/>
          <p:cNvGrpSpPr/>
          <p:nvPr/>
        </p:nvGrpSpPr>
        <p:grpSpPr>
          <a:xfrm>
            <a:off x="10196358" y="1172240"/>
            <a:ext cx="271215" cy="272431"/>
            <a:chOff x="1813" y="0"/>
            <a:chExt cx="809173" cy="812800"/>
          </a:xfrm>
        </p:grpSpPr>
        <p:sp>
          <p:nvSpPr>
            <p:cNvPr id="134" name="Google Shape;134;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5" name="Google Shape;135;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6" name="Google Shape;136;p14"/>
          <p:cNvGrpSpPr/>
          <p:nvPr/>
        </p:nvGrpSpPr>
        <p:grpSpPr>
          <a:xfrm>
            <a:off x="10615647" y="1172240"/>
            <a:ext cx="271215" cy="272431"/>
            <a:chOff x="1813" y="0"/>
            <a:chExt cx="809173" cy="812800"/>
          </a:xfrm>
        </p:grpSpPr>
        <p:sp>
          <p:nvSpPr>
            <p:cNvPr id="137" name="Google Shape;137;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8" name="Google Shape;138;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9" name="Google Shape;139;p14"/>
          <p:cNvGrpSpPr/>
          <p:nvPr/>
        </p:nvGrpSpPr>
        <p:grpSpPr>
          <a:xfrm>
            <a:off x="1315980" y="6077247"/>
            <a:ext cx="271215" cy="272431"/>
            <a:chOff x="1813" y="0"/>
            <a:chExt cx="809173" cy="812800"/>
          </a:xfrm>
        </p:grpSpPr>
        <p:sp>
          <p:nvSpPr>
            <p:cNvPr id="140" name="Google Shape;140;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1" name="Google Shape;141;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42" name="Google Shape;142;p14"/>
          <p:cNvGrpSpPr/>
          <p:nvPr/>
        </p:nvGrpSpPr>
        <p:grpSpPr>
          <a:xfrm>
            <a:off x="1715896" y="6067672"/>
            <a:ext cx="271215" cy="272431"/>
            <a:chOff x="1813" y="0"/>
            <a:chExt cx="809173" cy="812800"/>
          </a:xfrm>
        </p:grpSpPr>
        <p:sp>
          <p:nvSpPr>
            <p:cNvPr id="143" name="Google Shape;143;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4" name="Google Shape;144;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dirty="0">
                <a:solidFill>
                  <a:schemeClr val="dk1"/>
                </a:solidFill>
                <a:latin typeface="Calibri"/>
                <a:ea typeface="Calibri"/>
                <a:cs typeface="Calibri"/>
                <a:sym typeface="Calibri"/>
              </a:endParaRPr>
            </a:p>
          </p:txBody>
        </p:sp>
      </p:grpSp>
      <p:grpSp>
        <p:nvGrpSpPr>
          <p:cNvPr id="145" name="Google Shape;145;p14"/>
          <p:cNvGrpSpPr/>
          <p:nvPr/>
        </p:nvGrpSpPr>
        <p:grpSpPr>
          <a:xfrm>
            <a:off x="2145410" y="6067943"/>
            <a:ext cx="271215" cy="272431"/>
            <a:chOff x="1813" y="0"/>
            <a:chExt cx="809173" cy="812800"/>
          </a:xfrm>
        </p:grpSpPr>
        <p:sp>
          <p:nvSpPr>
            <p:cNvPr id="146" name="Google Shape;146;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7" name="Google Shape;147;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sp>
        <p:nvSpPr>
          <p:cNvPr id="2" name="Google Shape;121;p14">
            <a:extLst>
              <a:ext uri="{FF2B5EF4-FFF2-40B4-BE49-F238E27FC236}">
                <a16:creationId xmlns:a16="http://schemas.microsoft.com/office/drawing/2014/main" id="{11BCC4B1-37C6-438B-B41B-C22300FF71CC}"/>
              </a:ext>
            </a:extLst>
          </p:cNvPr>
          <p:cNvSpPr txBox="1"/>
          <p:nvPr/>
        </p:nvSpPr>
        <p:spPr>
          <a:xfrm>
            <a:off x="4727624" y="0"/>
            <a:ext cx="3734280" cy="1083438"/>
          </a:xfrm>
          <a:prstGeom prst="rect">
            <a:avLst/>
          </a:prstGeom>
          <a:noFill/>
          <a:ln>
            <a:noFill/>
          </a:ln>
        </p:spPr>
        <p:txBody>
          <a:bodyPr spcFirstLastPara="1" wrap="square" lIns="0" tIns="0" rIns="0" bIns="0" anchor="t" anchorCtr="0">
            <a:spAutoFit/>
          </a:bodyPr>
          <a:lstStyle/>
          <a:p>
            <a:pPr algn="l" rtl="0">
              <a:lnSpc>
                <a:spcPct val="120002"/>
              </a:lnSpc>
            </a:pPr>
            <a:r>
              <a:rPr lang="en-US" sz="5867" dirty="0">
                <a:solidFill>
                  <a:srgbClr val="0B1320"/>
                </a:solidFill>
                <a:latin typeface="Playfair Display Black"/>
                <a:sym typeface="Playfair Display Black"/>
              </a:rPr>
              <a:t>Activity</a:t>
            </a:r>
            <a:endParaRPr sz="1067" dirty="0"/>
          </a:p>
        </p:txBody>
      </p:sp>
      <p:pic>
        <p:nvPicPr>
          <p:cNvPr id="4" name="Picture 3" descr="A picture containing text, diagram, screenshot, plan&#10;&#10;Description automatically generated">
            <a:extLst>
              <a:ext uri="{FF2B5EF4-FFF2-40B4-BE49-F238E27FC236}">
                <a16:creationId xmlns:a16="http://schemas.microsoft.com/office/drawing/2014/main" id="{C4CA1153-7064-C08A-351F-CA37ABDFE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4286" y="940406"/>
            <a:ext cx="4103750" cy="5577558"/>
          </a:xfrm>
          <a:prstGeom prst="rect">
            <a:avLst/>
          </a:prstGeom>
        </p:spPr>
      </p:pic>
      <p:sp>
        <p:nvSpPr>
          <p:cNvPr id="5" name="Slide Number Placeholder 4">
            <a:extLst>
              <a:ext uri="{FF2B5EF4-FFF2-40B4-BE49-F238E27FC236}">
                <a16:creationId xmlns:a16="http://schemas.microsoft.com/office/drawing/2014/main" id="{D5586364-3B12-6E42-E5FD-DF229E2FD821}"/>
              </a:ext>
            </a:extLst>
          </p:cNvPr>
          <p:cNvSpPr>
            <a:spLocks noGrp="1"/>
          </p:cNvSpPr>
          <p:nvPr>
            <p:ph type="sldNum" sz="quarter" idx="12"/>
          </p:nvPr>
        </p:nvSpPr>
        <p:spPr/>
        <p:txBody>
          <a:bodyPr/>
          <a:lstStyle/>
          <a:p>
            <a:fld id="{3F7FB255-5E62-4E60-AA69-C1A69D411474}" type="slidenum">
              <a:rPr lang="he-IL" smtClean="0"/>
              <a:t>12</a:t>
            </a:fld>
            <a:endParaRPr lang="he-IL"/>
          </a:p>
        </p:txBody>
      </p:sp>
    </p:spTree>
    <p:extLst>
      <p:ext uri="{BB962C8B-B14F-4D97-AF65-F5344CB8AC3E}">
        <p14:creationId xmlns:p14="http://schemas.microsoft.com/office/powerpoint/2010/main" val="180235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14"/>
          <p:cNvSpPr/>
          <p:nvPr/>
        </p:nvSpPr>
        <p:spPr>
          <a:xfrm>
            <a:off x="969818" y="951667"/>
            <a:ext cx="10141527" cy="5566297"/>
          </a:xfrm>
          <a:custGeom>
            <a:avLst/>
            <a:gdLst/>
            <a:ahLst/>
            <a:cxnLst/>
            <a:rect l="l" t="t" r="r" b="b"/>
            <a:pathLst>
              <a:path w="2137363" h="2313984" extrusionOk="0">
                <a:moveTo>
                  <a:pt x="45792" y="0"/>
                </a:moveTo>
                <a:lnTo>
                  <a:pt x="2091571" y="0"/>
                </a:lnTo>
                <a:cubicBezTo>
                  <a:pt x="2103716" y="0"/>
                  <a:pt x="2115363" y="4824"/>
                  <a:pt x="2123951" y="13412"/>
                </a:cubicBezTo>
                <a:cubicBezTo>
                  <a:pt x="2132538" y="22000"/>
                  <a:pt x="2137363" y="33647"/>
                  <a:pt x="2137363" y="45792"/>
                </a:cubicBezTo>
                <a:lnTo>
                  <a:pt x="2137363" y="2268192"/>
                </a:lnTo>
                <a:cubicBezTo>
                  <a:pt x="2137363" y="2280337"/>
                  <a:pt x="2132538" y="2291984"/>
                  <a:pt x="2123951" y="2300572"/>
                </a:cubicBezTo>
                <a:cubicBezTo>
                  <a:pt x="2115363" y="2309159"/>
                  <a:pt x="2103716" y="2313984"/>
                  <a:pt x="2091571" y="2313984"/>
                </a:cubicBezTo>
                <a:lnTo>
                  <a:pt x="45792" y="2313984"/>
                </a:lnTo>
                <a:cubicBezTo>
                  <a:pt x="33647" y="2313984"/>
                  <a:pt x="22000" y="2309159"/>
                  <a:pt x="13412" y="2300572"/>
                </a:cubicBezTo>
                <a:cubicBezTo>
                  <a:pt x="4824" y="2291984"/>
                  <a:pt x="0" y="2280337"/>
                  <a:pt x="0" y="2268192"/>
                </a:cubicBezTo>
                <a:lnTo>
                  <a:pt x="0" y="45792"/>
                </a:lnTo>
                <a:cubicBezTo>
                  <a:pt x="0" y="33647"/>
                  <a:pt x="4824" y="22000"/>
                  <a:pt x="13412" y="13412"/>
                </a:cubicBezTo>
                <a:cubicBezTo>
                  <a:pt x="22000" y="4824"/>
                  <a:pt x="33647" y="0"/>
                  <a:pt x="45792" y="0"/>
                </a:cubicBezTo>
                <a:close/>
              </a:path>
            </a:pathLst>
          </a:custGeom>
          <a:solidFill>
            <a:srgbClr val="0B1320"/>
          </a:solidFill>
          <a:ln>
            <a:noFill/>
          </a:ln>
        </p:spPr>
        <p:txBody>
          <a:bodyPr spcFirstLastPara="1" wrap="square" lIns="60950" tIns="60950" rIns="60950" bIns="60950" anchor="ctr" anchorCtr="0">
            <a:noAutofit/>
          </a:bodyPr>
          <a:lstStyle/>
          <a:p>
            <a:pPr lvl="0" algn="ctr">
              <a:lnSpc>
                <a:spcPct val="150000"/>
              </a:lnSpc>
              <a:buClr>
                <a:schemeClr val="tx2"/>
              </a:buClr>
            </a:pPr>
            <a:endParaRPr lang="en-US" sz="4000" dirty="0">
              <a:solidFill>
                <a:schemeClr val="bg1"/>
              </a:solidFill>
            </a:endParaRPr>
          </a:p>
        </p:txBody>
      </p:sp>
      <p:grpSp>
        <p:nvGrpSpPr>
          <p:cNvPr id="130" name="Google Shape;130;p14"/>
          <p:cNvGrpSpPr/>
          <p:nvPr/>
        </p:nvGrpSpPr>
        <p:grpSpPr>
          <a:xfrm>
            <a:off x="9808210" y="1172240"/>
            <a:ext cx="271215" cy="272431"/>
            <a:chOff x="1813" y="0"/>
            <a:chExt cx="809173" cy="812800"/>
          </a:xfrm>
        </p:grpSpPr>
        <p:sp>
          <p:nvSpPr>
            <p:cNvPr id="131" name="Google Shape;131;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2" name="Google Shape;132;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3" name="Google Shape;133;p14"/>
          <p:cNvGrpSpPr/>
          <p:nvPr/>
        </p:nvGrpSpPr>
        <p:grpSpPr>
          <a:xfrm>
            <a:off x="10196358" y="1172240"/>
            <a:ext cx="271215" cy="272431"/>
            <a:chOff x="1813" y="0"/>
            <a:chExt cx="809173" cy="812800"/>
          </a:xfrm>
        </p:grpSpPr>
        <p:sp>
          <p:nvSpPr>
            <p:cNvPr id="134" name="Google Shape;134;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5" name="Google Shape;135;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6" name="Google Shape;136;p14"/>
          <p:cNvGrpSpPr/>
          <p:nvPr/>
        </p:nvGrpSpPr>
        <p:grpSpPr>
          <a:xfrm>
            <a:off x="10615647" y="1172240"/>
            <a:ext cx="271215" cy="272431"/>
            <a:chOff x="1813" y="0"/>
            <a:chExt cx="809173" cy="812800"/>
          </a:xfrm>
        </p:grpSpPr>
        <p:sp>
          <p:nvSpPr>
            <p:cNvPr id="137" name="Google Shape;137;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8" name="Google Shape;138;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9" name="Google Shape;139;p14"/>
          <p:cNvGrpSpPr/>
          <p:nvPr/>
        </p:nvGrpSpPr>
        <p:grpSpPr>
          <a:xfrm>
            <a:off x="1315980" y="6077247"/>
            <a:ext cx="271215" cy="272431"/>
            <a:chOff x="1813" y="0"/>
            <a:chExt cx="809173" cy="812800"/>
          </a:xfrm>
        </p:grpSpPr>
        <p:sp>
          <p:nvSpPr>
            <p:cNvPr id="140" name="Google Shape;140;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1" name="Google Shape;141;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42" name="Google Shape;142;p14"/>
          <p:cNvGrpSpPr/>
          <p:nvPr/>
        </p:nvGrpSpPr>
        <p:grpSpPr>
          <a:xfrm>
            <a:off x="1715896" y="6067672"/>
            <a:ext cx="271215" cy="272431"/>
            <a:chOff x="1813" y="0"/>
            <a:chExt cx="809173" cy="812800"/>
          </a:xfrm>
        </p:grpSpPr>
        <p:sp>
          <p:nvSpPr>
            <p:cNvPr id="143" name="Google Shape;143;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4" name="Google Shape;144;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dirty="0">
                <a:solidFill>
                  <a:schemeClr val="dk1"/>
                </a:solidFill>
                <a:latin typeface="Calibri"/>
                <a:ea typeface="Calibri"/>
                <a:cs typeface="Calibri"/>
                <a:sym typeface="Calibri"/>
              </a:endParaRPr>
            </a:p>
          </p:txBody>
        </p:sp>
      </p:grpSp>
      <p:grpSp>
        <p:nvGrpSpPr>
          <p:cNvPr id="145" name="Google Shape;145;p14"/>
          <p:cNvGrpSpPr/>
          <p:nvPr/>
        </p:nvGrpSpPr>
        <p:grpSpPr>
          <a:xfrm>
            <a:off x="2145410" y="6067943"/>
            <a:ext cx="271215" cy="272431"/>
            <a:chOff x="1813" y="0"/>
            <a:chExt cx="809173" cy="812800"/>
          </a:xfrm>
        </p:grpSpPr>
        <p:sp>
          <p:nvSpPr>
            <p:cNvPr id="146" name="Google Shape;146;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7" name="Google Shape;147;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sp>
        <p:nvSpPr>
          <p:cNvPr id="2" name="Google Shape;121;p14">
            <a:extLst>
              <a:ext uri="{FF2B5EF4-FFF2-40B4-BE49-F238E27FC236}">
                <a16:creationId xmlns:a16="http://schemas.microsoft.com/office/drawing/2014/main" id="{81005D3B-D1EA-3F29-E4EF-4B3AF96AC2EE}"/>
              </a:ext>
            </a:extLst>
          </p:cNvPr>
          <p:cNvSpPr txBox="1"/>
          <p:nvPr/>
        </p:nvSpPr>
        <p:spPr>
          <a:xfrm>
            <a:off x="4977006" y="0"/>
            <a:ext cx="3734280" cy="1083438"/>
          </a:xfrm>
          <a:prstGeom prst="rect">
            <a:avLst/>
          </a:prstGeom>
          <a:noFill/>
          <a:ln>
            <a:noFill/>
          </a:ln>
        </p:spPr>
        <p:txBody>
          <a:bodyPr spcFirstLastPara="1" wrap="square" lIns="0" tIns="0" rIns="0" bIns="0" anchor="t" anchorCtr="0">
            <a:spAutoFit/>
          </a:bodyPr>
          <a:lstStyle/>
          <a:p>
            <a:pPr algn="l" rtl="0">
              <a:lnSpc>
                <a:spcPct val="120002"/>
              </a:lnSpc>
            </a:pPr>
            <a:r>
              <a:rPr lang="en-US" sz="5867" dirty="0">
                <a:solidFill>
                  <a:srgbClr val="0B1320"/>
                </a:solidFill>
                <a:latin typeface="Playfair Display Black"/>
                <a:sym typeface="Playfair Display Black"/>
              </a:rPr>
              <a:t>Class</a:t>
            </a:r>
            <a:endParaRPr sz="1067" dirty="0"/>
          </a:p>
        </p:txBody>
      </p:sp>
      <p:pic>
        <p:nvPicPr>
          <p:cNvPr id="4" name="Picture 3" descr="A picture containing text, diagram, plan, parallel&#10;&#10;Description automatically generated">
            <a:extLst>
              <a:ext uri="{FF2B5EF4-FFF2-40B4-BE49-F238E27FC236}">
                <a16:creationId xmlns:a16="http://schemas.microsoft.com/office/drawing/2014/main" id="{0D7566B5-2A05-C44C-E63C-DDA15E0B4C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972865"/>
            <a:ext cx="4703260" cy="5510267"/>
          </a:xfrm>
          <a:prstGeom prst="rect">
            <a:avLst/>
          </a:prstGeom>
        </p:spPr>
      </p:pic>
      <p:sp>
        <p:nvSpPr>
          <p:cNvPr id="5" name="Slide Number Placeholder 4">
            <a:extLst>
              <a:ext uri="{FF2B5EF4-FFF2-40B4-BE49-F238E27FC236}">
                <a16:creationId xmlns:a16="http://schemas.microsoft.com/office/drawing/2014/main" id="{D0EC25F8-7BC9-3C4D-EBF6-6F66793FD547}"/>
              </a:ext>
            </a:extLst>
          </p:cNvPr>
          <p:cNvSpPr>
            <a:spLocks noGrp="1"/>
          </p:cNvSpPr>
          <p:nvPr>
            <p:ph type="sldNum" sz="quarter" idx="12"/>
          </p:nvPr>
        </p:nvSpPr>
        <p:spPr/>
        <p:txBody>
          <a:bodyPr/>
          <a:lstStyle/>
          <a:p>
            <a:fld id="{3F7FB255-5E62-4E60-AA69-C1A69D411474}" type="slidenum">
              <a:rPr lang="he-IL" smtClean="0"/>
              <a:t>13</a:t>
            </a:fld>
            <a:endParaRPr lang="he-IL"/>
          </a:p>
        </p:txBody>
      </p:sp>
    </p:spTree>
    <p:extLst>
      <p:ext uri="{BB962C8B-B14F-4D97-AF65-F5344CB8AC3E}">
        <p14:creationId xmlns:p14="http://schemas.microsoft.com/office/powerpoint/2010/main" val="337700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cxnSp>
        <p:nvCxnSpPr>
          <p:cNvPr id="84" name="Google Shape;84;p13"/>
          <p:cNvCxnSpPr/>
          <p:nvPr/>
        </p:nvCxnSpPr>
        <p:spPr>
          <a:xfrm rot="-5400000">
            <a:off x="-2706111" y="2885013"/>
            <a:ext cx="8903027" cy="0"/>
          </a:xfrm>
          <a:prstGeom prst="straightConnector1">
            <a:avLst/>
          </a:prstGeom>
          <a:noFill/>
          <a:ln w="38100" cap="flat" cmpd="sng">
            <a:solidFill>
              <a:srgbClr val="4DA1A9"/>
            </a:solidFill>
            <a:prstDash val="solid"/>
            <a:round/>
            <a:headEnd type="none" w="sm" len="sm"/>
            <a:tailEnd type="none" w="sm" len="sm"/>
          </a:ln>
        </p:spPr>
      </p:cxnSp>
      <p:cxnSp>
        <p:nvCxnSpPr>
          <p:cNvPr id="85" name="Google Shape;85;p13"/>
          <p:cNvCxnSpPr/>
          <p:nvPr/>
        </p:nvCxnSpPr>
        <p:spPr>
          <a:xfrm rot="-5400000">
            <a:off x="-2061053" y="2783413"/>
            <a:ext cx="8903027" cy="0"/>
          </a:xfrm>
          <a:prstGeom prst="straightConnector1">
            <a:avLst/>
          </a:prstGeom>
          <a:noFill/>
          <a:ln w="38100" cap="flat" cmpd="sng">
            <a:solidFill>
              <a:srgbClr val="FF9F1C"/>
            </a:solidFill>
            <a:prstDash val="solid"/>
            <a:round/>
            <a:headEnd type="none" w="sm" len="sm"/>
            <a:tailEnd type="none" w="sm" len="sm"/>
          </a:ln>
        </p:spPr>
      </p:cxnSp>
      <p:cxnSp>
        <p:nvCxnSpPr>
          <p:cNvPr id="86" name="Google Shape;86;p13"/>
          <p:cNvCxnSpPr/>
          <p:nvPr/>
        </p:nvCxnSpPr>
        <p:spPr>
          <a:xfrm rot="-5400000">
            <a:off x="-1344647" y="2885013"/>
            <a:ext cx="8903027" cy="0"/>
          </a:xfrm>
          <a:prstGeom prst="straightConnector1">
            <a:avLst/>
          </a:prstGeom>
          <a:noFill/>
          <a:ln w="38100" cap="flat" cmpd="sng">
            <a:solidFill>
              <a:srgbClr val="6874E8"/>
            </a:solidFill>
            <a:prstDash val="solid"/>
            <a:round/>
            <a:headEnd type="none" w="sm" len="sm"/>
            <a:tailEnd type="none" w="sm" len="sm"/>
          </a:ln>
        </p:spPr>
      </p:cxnSp>
      <p:grpSp>
        <p:nvGrpSpPr>
          <p:cNvPr id="87" name="Google Shape;87;p13"/>
          <p:cNvGrpSpPr/>
          <p:nvPr/>
        </p:nvGrpSpPr>
        <p:grpSpPr>
          <a:xfrm>
            <a:off x="365585" y="199662"/>
            <a:ext cx="10820400" cy="5582841"/>
            <a:chOff x="0" y="-38100"/>
            <a:chExt cx="4274726" cy="2205567"/>
          </a:xfrm>
        </p:grpSpPr>
        <p:sp>
          <p:nvSpPr>
            <p:cNvPr id="88" name="Google Shape;88;p13"/>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F3F6FA"/>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Google Shape;89;p13"/>
            <p:cNvSpPr txBox="1"/>
            <p:nvPr/>
          </p:nvSpPr>
          <p:spPr>
            <a:xfrm>
              <a:off x="0" y="-38100"/>
              <a:ext cx="812800" cy="85090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47722"/>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sp>
        <p:nvSpPr>
          <p:cNvPr id="90" name="Google Shape;90;p13"/>
          <p:cNvSpPr txBox="1"/>
          <p:nvPr/>
        </p:nvSpPr>
        <p:spPr>
          <a:xfrm>
            <a:off x="2867891" y="1417395"/>
            <a:ext cx="12030529" cy="2831673"/>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19998"/>
              </a:lnSpc>
              <a:spcBef>
                <a:spcPts val="0"/>
              </a:spcBef>
              <a:spcAft>
                <a:spcPts val="0"/>
              </a:spcAft>
              <a:buClrTx/>
              <a:buSzTx/>
              <a:buFontTx/>
              <a:buNone/>
              <a:tabLst/>
              <a:defRPr/>
            </a:pPr>
            <a:r>
              <a:rPr kumimoji="0" lang="en-US" sz="7667" b="0" i="0" u="none" strike="noStrike" kern="1200" cap="none" spc="0" normalizeH="0" baseline="0" noProof="0" dirty="0">
                <a:ln>
                  <a:noFill/>
                </a:ln>
                <a:solidFill>
                  <a:srgbClr val="0B1320"/>
                </a:solidFill>
                <a:effectLst/>
                <a:uLnTx/>
                <a:uFillTx/>
                <a:latin typeface="Playfair Display Black"/>
                <a:ea typeface="+mn-ea"/>
                <a:cs typeface="+mn-cs"/>
                <a:sym typeface="Playfair Display Black"/>
              </a:rPr>
              <a:t>Graphical</a:t>
            </a:r>
            <a:br>
              <a:rPr kumimoji="0" lang="en-US" sz="7667" b="0" i="0" u="none" strike="noStrike" kern="1200" cap="none" spc="0" normalizeH="0" baseline="0" noProof="0" dirty="0">
                <a:ln>
                  <a:noFill/>
                </a:ln>
                <a:solidFill>
                  <a:srgbClr val="0B1320"/>
                </a:solidFill>
                <a:effectLst/>
                <a:uLnTx/>
                <a:uFillTx/>
                <a:latin typeface="Playfair Display Black"/>
                <a:ea typeface="+mn-ea"/>
                <a:cs typeface="+mn-cs"/>
                <a:sym typeface="Playfair Display Black"/>
              </a:rPr>
            </a:br>
            <a:r>
              <a:rPr kumimoji="0" lang="en-US" sz="7667" b="0" i="0" u="none" strike="noStrike" kern="1200" cap="none" spc="0" normalizeH="0" baseline="0" noProof="0" dirty="0">
                <a:ln>
                  <a:noFill/>
                </a:ln>
                <a:solidFill>
                  <a:srgbClr val="0B1320"/>
                </a:solidFill>
                <a:effectLst/>
                <a:uLnTx/>
                <a:uFillTx/>
                <a:latin typeface="Playfair Display Black"/>
                <a:ea typeface="+mn-ea"/>
                <a:cs typeface="+mn-cs"/>
                <a:sym typeface="Playfair Display Black"/>
              </a:rPr>
              <a:t> User Interface</a:t>
            </a:r>
            <a:endParaRPr kumimoji="0"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91" name="Google Shape;91;p13"/>
          <p:cNvGrpSpPr/>
          <p:nvPr/>
        </p:nvGrpSpPr>
        <p:grpSpPr>
          <a:xfrm>
            <a:off x="8256738" y="4056416"/>
            <a:ext cx="2984165" cy="3672818"/>
            <a:chOff x="0" y="0"/>
            <a:chExt cx="5968330" cy="7345637"/>
          </a:xfrm>
        </p:grpSpPr>
        <p:grpSp>
          <p:nvGrpSpPr>
            <p:cNvPr id="92" name="Google Shape;92;p13"/>
            <p:cNvGrpSpPr/>
            <p:nvPr/>
          </p:nvGrpSpPr>
          <p:grpSpPr>
            <a:xfrm>
              <a:off x="0" y="0"/>
              <a:ext cx="5968330" cy="7345637"/>
              <a:chOff x="0" y="0"/>
              <a:chExt cx="660400" cy="812800"/>
            </a:xfrm>
          </p:grpSpPr>
          <p:sp>
            <p:nvSpPr>
              <p:cNvPr id="93" name="Google Shape;93;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Google Shape;94;p13"/>
              <p:cNvSpPr txBox="1"/>
              <p:nvPr/>
            </p:nvSpPr>
            <p:spPr>
              <a:xfrm>
                <a:off x="0" y="69850"/>
                <a:ext cx="660400" cy="7429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95" name="Google Shape;95;p13"/>
            <p:cNvGrpSpPr/>
            <p:nvPr/>
          </p:nvGrpSpPr>
          <p:grpSpPr>
            <a:xfrm>
              <a:off x="348677" y="429141"/>
              <a:ext cx="5270975" cy="6487354"/>
              <a:chOff x="0" y="0"/>
              <a:chExt cx="660400" cy="812800"/>
            </a:xfrm>
          </p:grpSpPr>
          <p:sp>
            <p:nvSpPr>
              <p:cNvPr id="96" name="Google Shape;96;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Google Shape;97;p13"/>
              <p:cNvSpPr txBox="1"/>
              <p:nvPr/>
            </p:nvSpPr>
            <p:spPr>
              <a:xfrm>
                <a:off x="0" y="69850"/>
                <a:ext cx="660400" cy="7429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98" name="Google Shape;98;p13"/>
            <p:cNvGrpSpPr/>
            <p:nvPr/>
          </p:nvGrpSpPr>
          <p:grpSpPr>
            <a:xfrm>
              <a:off x="692894" y="852793"/>
              <a:ext cx="4582541" cy="5640050"/>
              <a:chOff x="0" y="0"/>
              <a:chExt cx="660400" cy="812800"/>
            </a:xfrm>
          </p:grpSpPr>
          <p:sp>
            <p:nvSpPr>
              <p:cNvPr id="99" name="Google Shape;99;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Google Shape;100;p13"/>
              <p:cNvSpPr txBox="1"/>
              <p:nvPr/>
            </p:nvSpPr>
            <p:spPr>
              <a:xfrm>
                <a:off x="0" y="69850"/>
                <a:ext cx="660400" cy="7429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grpSp>
        <p:nvGrpSpPr>
          <p:cNvPr id="102" name="Google Shape;102;p13"/>
          <p:cNvGrpSpPr/>
          <p:nvPr/>
        </p:nvGrpSpPr>
        <p:grpSpPr>
          <a:xfrm>
            <a:off x="10797737" y="252268"/>
            <a:ext cx="271215" cy="272431"/>
            <a:chOff x="1813" y="0"/>
            <a:chExt cx="809173" cy="812800"/>
          </a:xfrm>
        </p:grpSpPr>
        <p:sp>
          <p:nvSpPr>
            <p:cNvPr id="103" name="Google Shape;103;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Google Shape;104;p13"/>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05" name="Google Shape;105;p13"/>
          <p:cNvGrpSpPr/>
          <p:nvPr/>
        </p:nvGrpSpPr>
        <p:grpSpPr>
          <a:xfrm>
            <a:off x="11173519" y="252268"/>
            <a:ext cx="271215" cy="272431"/>
            <a:chOff x="1813" y="0"/>
            <a:chExt cx="809173" cy="812800"/>
          </a:xfrm>
        </p:grpSpPr>
        <p:sp>
          <p:nvSpPr>
            <p:cNvPr id="106" name="Google Shape;106;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Google Shape;107;p13"/>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grpSp>
      <p:grpSp>
        <p:nvGrpSpPr>
          <p:cNvPr id="108" name="Google Shape;108;p13"/>
          <p:cNvGrpSpPr/>
          <p:nvPr/>
        </p:nvGrpSpPr>
        <p:grpSpPr>
          <a:xfrm>
            <a:off x="11547551" y="252268"/>
            <a:ext cx="271215" cy="272431"/>
            <a:chOff x="1813" y="0"/>
            <a:chExt cx="809173" cy="812800"/>
          </a:xfrm>
        </p:grpSpPr>
        <p:sp>
          <p:nvSpPr>
            <p:cNvPr id="109" name="Google Shape;109;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0" name="Google Shape;110;p13"/>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grpSp>
      <p:sp>
        <p:nvSpPr>
          <p:cNvPr id="3" name="Slide Number Placeholder 2">
            <a:extLst>
              <a:ext uri="{FF2B5EF4-FFF2-40B4-BE49-F238E27FC236}">
                <a16:creationId xmlns:a16="http://schemas.microsoft.com/office/drawing/2014/main" id="{9715D504-7C6E-3B9A-CC64-A67B680E5EA9}"/>
              </a:ext>
            </a:extLst>
          </p:cNvPr>
          <p:cNvSpPr>
            <a:spLocks noGrp="1"/>
          </p:cNvSpPr>
          <p:nvPr>
            <p:ph type="sldNum" sz="quarter" idx="12"/>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3F7FB255-5E62-4E60-AA69-C1A69D411474}" type="slidenum">
              <a:rPr kumimoji="0" lang="he-IL"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14</a:t>
            </a:fld>
            <a:endParaRPr kumimoji="0" lang="he-IL" sz="1200" b="0" i="0" u="none" strike="noStrike" kern="1200" cap="none" spc="0" normalizeH="0" baseline="0" noProof="0">
              <a:ln>
                <a:noFill/>
              </a:ln>
              <a:solidFill>
                <a:prstClr val="black">
                  <a:tint val="75000"/>
                </a:prstClr>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5298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14"/>
          <p:cNvSpPr/>
          <p:nvPr/>
        </p:nvSpPr>
        <p:spPr>
          <a:xfrm>
            <a:off x="969818" y="951667"/>
            <a:ext cx="10141527" cy="5566297"/>
          </a:xfrm>
          <a:custGeom>
            <a:avLst/>
            <a:gdLst/>
            <a:ahLst/>
            <a:cxnLst/>
            <a:rect l="l" t="t" r="r" b="b"/>
            <a:pathLst>
              <a:path w="2137363" h="2313984" extrusionOk="0">
                <a:moveTo>
                  <a:pt x="45792" y="0"/>
                </a:moveTo>
                <a:lnTo>
                  <a:pt x="2091571" y="0"/>
                </a:lnTo>
                <a:cubicBezTo>
                  <a:pt x="2103716" y="0"/>
                  <a:pt x="2115363" y="4824"/>
                  <a:pt x="2123951" y="13412"/>
                </a:cubicBezTo>
                <a:cubicBezTo>
                  <a:pt x="2132538" y="22000"/>
                  <a:pt x="2137363" y="33647"/>
                  <a:pt x="2137363" y="45792"/>
                </a:cubicBezTo>
                <a:lnTo>
                  <a:pt x="2137363" y="2268192"/>
                </a:lnTo>
                <a:cubicBezTo>
                  <a:pt x="2137363" y="2280337"/>
                  <a:pt x="2132538" y="2291984"/>
                  <a:pt x="2123951" y="2300572"/>
                </a:cubicBezTo>
                <a:cubicBezTo>
                  <a:pt x="2115363" y="2309159"/>
                  <a:pt x="2103716" y="2313984"/>
                  <a:pt x="2091571" y="2313984"/>
                </a:cubicBezTo>
                <a:lnTo>
                  <a:pt x="45792" y="2313984"/>
                </a:lnTo>
                <a:cubicBezTo>
                  <a:pt x="33647" y="2313984"/>
                  <a:pt x="22000" y="2309159"/>
                  <a:pt x="13412" y="2300572"/>
                </a:cubicBezTo>
                <a:cubicBezTo>
                  <a:pt x="4824" y="2291984"/>
                  <a:pt x="0" y="2280337"/>
                  <a:pt x="0" y="2268192"/>
                </a:cubicBezTo>
                <a:lnTo>
                  <a:pt x="0" y="45792"/>
                </a:lnTo>
                <a:cubicBezTo>
                  <a:pt x="0" y="33647"/>
                  <a:pt x="4824" y="22000"/>
                  <a:pt x="13412" y="13412"/>
                </a:cubicBezTo>
                <a:cubicBezTo>
                  <a:pt x="22000" y="4824"/>
                  <a:pt x="33647" y="0"/>
                  <a:pt x="45792" y="0"/>
                </a:cubicBezTo>
                <a:close/>
              </a:path>
            </a:pathLst>
          </a:custGeom>
          <a:solidFill>
            <a:srgbClr val="0B1320"/>
          </a:solidFill>
          <a:ln>
            <a:noFill/>
          </a:ln>
        </p:spPr>
        <p:txBody>
          <a:bodyPr spcFirstLastPara="1" wrap="square" lIns="60950" tIns="60950" rIns="60950" bIns="60950" anchor="ctr" anchorCtr="0">
            <a:noAutofit/>
          </a:bodyPr>
          <a:lstStyle/>
          <a:p>
            <a:pPr marL="0" marR="0" lvl="0" indent="0" algn="ctr" defTabSz="914400" rtl="1" eaLnBrk="1" fontAlgn="auto" latinLnBrk="0" hangingPunct="1">
              <a:lnSpc>
                <a:spcPct val="150000"/>
              </a:lnSpc>
              <a:spcBef>
                <a:spcPts val="0"/>
              </a:spcBef>
              <a:spcAft>
                <a:spcPts val="0"/>
              </a:spcAft>
              <a:buClr>
                <a:srgbClr val="44546A"/>
              </a:buClr>
              <a:buSzTx/>
              <a:buFontTx/>
              <a:buNone/>
              <a:tabLst/>
              <a:defRPr/>
            </a:pPr>
            <a:endPar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0" name="Google Shape;130;p14"/>
          <p:cNvGrpSpPr/>
          <p:nvPr/>
        </p:nvGrpSpPr>
        <p:grpSpPr>
          <a:xfrm>
            <a:off x="9808210" y="1172240"/>
            <a:ext cx="271215" cy="272431"/>
            <a:chOff x="1813" y="0"/>
            <a:chExt cx="809173" cy="812800"/>
          </a:xfrm>
        </p:grpSpPr>
        <p:sp>
          <p:nvSpPr>
            <p:cNvPr id="131" name="Google Shape;131;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2" name="Google Shape;132;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33" name="Google Shape;133;p14"/>
          <p:cNvGrpSpPr/>
          <p:nvPr/>
        </p:nvGrpSpPr>
        <p:grpSpPr>
          <a:xfrm>
            <a:off x="10196358" y="1172240"/>
            <a:ext cx="271215" cy="272431"/>
            <a:chOff x="1813" y="0"/>
            <a:chExt cx="809173" cy="812800"/>
          </a:xfrm>
        </p:grpSpPr>
        <p:sp>
          <p:nvSpPr>
            <p:cNvPr id="134" name="Google Shape;134;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5" name="Google Shape;135;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36" name="Google Shape;136;p14"/>
          <p:cNvGrpSpPr/>
          <p:nvPr/>
        </p:nvGrpSpPr>
        <p:grpSpPr>
          <a:xfrm>
            <a:off x="10615647" y="1172240"/>
            <a:ext cx="271215" cy="272431"/>
            <a:chOff x="1813" y="0"/>
            <a:chExt cx="809173" cy="812800"/>
          </a:xfrm>
        </p:grpSpPr>
        <p:sp>
          <p:nvSpPr>
            <p:cNvPr id="137" name="Google Shape;137;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8" name="Google Shape;138;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39" name="Google Shape;139;p14"/>
          <p:cNvGrpSpPr/>
          <p:nvPr/>
        </p:nvGrpSpPr>
        <p:grpSpPr>
          <a:xfrm>
            <a:off x="1315980" y="6077247"/>
            <a:ext cx="271215" cy="272431"/>
            <a:chOff x="1813" y="0"/>
            <a:chExt cx="809173" cy="812800"/>
          </a:xfrm>
        </p:grpSpPr>
        <p:sp>
          <p:nvSpPr>
            <p:cNvPr id="140" name="Google Shape;140;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Google Shape;141;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42" name="Google Shape;142;p14"/>
          <p:cNvGrpSpPr/>
          <p:nvPr/>
        </p:nvGrpSpPr>
        <p:grpSpPr>
          <a:xfrm>
            <a:off x="1715896" y="6067672"/>
            <a:ext cx="271215" cy="272431"/>
            <a:chOff x="1813" y="0"/>
            <a:chExt cx="809173" cy="812800"/>
          </a:xfrm>
        </p:grpSpPr>
        <p:sp>
          <p:nvSpPr>
            <p:cNvPr id="143" name="Google Shape;143;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4" name="Google Shape;144;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grpSp>
      <p:grpSp>
        <p:nvGrpSpPr>
          <p:cNvPr id="145" name="Google Shape;145;p14"/>
          <p:cNvGrpSpPr/>
          <p:nvPr/>
        </p:nvGrpSpPr>
        <p:grpSpPr>
          <a:xfrm>
            <a:off x="2145410" y="6067943"/>
            <a:ext cx="271215" cy="272431"/>
            <a:chOff x="1813" y="0"/>
            <a:chExt cx="809173" cy="812800"/>
          </a:xfrm>
        </p:grpSpPr>
        <p:sp>
          <p:nvSpPr>
            <p:cNvPr id="146" name="Google Shape;146;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7" name="Google Shape;147;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pic>
        <p:nvPicPr>
          <p:cNvPr id="4" name="תמונה 1" descr="תמונה שמכילה טקסט, צילום מסך, גופן, עיצוב&#10;&#10;התיאור נוצר באופן אוטומטי">
            <a:extLst>
              <a:ext uri="{FF2B5EF4-FFF2-40B4-BE49-F238E27FC236}">
                <a16:creationId xmlns:a16="http://schemas.microsoft.com/office/drawing/2014/main" id="{02E55A84-23EB-9788-DA60-5348539C63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2174" y="1419130"/>
            <a:ext cx="7171554" cy="4471223"/>
          </a:xfrm>
          <a:prstGeom prst="rect">
            <a:avLst/>
          </a:prstGeom>
          <a:ln>
            <a:noFill/>
          </a:ln>
          <a:effectLst>
            <a:outerShdw blurRad="292100" dist="139700" dir="2700000" algn="tl" rotWithShape="0">
              <a:srgbClr val="333333">
                <a:alpha val="65000"/>
              </a:srgbClr>
            </a:outerShdw>
          </a:effectLst>
        </p:spPr>
      </p:pic>
      <p:sp>
        <p:nvSpPr>
          <p:cNvPr id="3" name="Slide Number Placeholder 2">
            <a:extLst>
              <a:ext uri="{FF2B5EF4-FFF2-40B4-BE49-F238E27FC236}">
                <a16:creationId xmlns:a16="http://schemas.microsoft.com/office/drawing/2014/main" id="{F881E8E3-4BAE-770A-895A-59328A6F2DC8}"/>
              </a:ext>
            </a:extLst>
          </p:cNvPr>
          <p:cNvSpPr>
            <a:spLocks noGrp="1"/>
          </p:cNvSpPr>
          <p:nvPr>
            <p:ph type="sldNum" sz="quarter" idx="12"/>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3F7FB255-5E62-4E60-AA69-C1A69D411474}" type="slidenum">
              <a:rPr kumimoji="0" lang="he-IL"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15</a:t>
            </a:fld>
            <a:endParaRPr kumimoji="0" lang="he-IL" sz="1200" b="0" i="0" u="none" strike="noStrike" kern="1200" cap="none" spc="0" normalizeH="0" baseline="0" noProof="0">
              <a:ln>
                <a:noFill/>
              </a:ln>
              <a:solidFill>
                <a:prstClr val="black">
                  <a:tint val="75000"/>
                </a:prstClr>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89809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14"/>
          <p:cNvSpPr/>
          <p:nvPr/>
        </p:nvSpPr>
        <p:spPr>
          <a:xfrm>
            <a:off x="969818" y="951667"/>
            <a:ext cx="10141527" cy="5566297"/>
          </a:xfrm>
          <a:custGeom>
            <a:avLst/>
            <a:gdLst/>
            <a:ahLst/>
            <a:cxnLst/>
            <a:rect l="l" t="t" r="r" b="b"/>
            <a:pathLst>
              <a:path w="2137363" h="2313984" extrusionOk="0">
                <a:moveTo>
                  <a:pt x="45792" y="0"/>
                </a:moveTo>
                <a:lnTo>
                  <a:pt x="2091571" y="0"/>
                </a:lnTo>
                <a:cubicBezTo>
                  <a:pt x="2103716" y="0"/>
                  <a:pt x="2115363" y="4824"/>
                  <a:pt x="2123951" y="13412"/>
                </a:cubicBezTo>
                <a:cubicBezTo>
                  <a:pt x="2132538" y="22000"/>
                  <a:pt x="2137363" y="33647"/>
                  <a:pt x="2137363" y="45792"/>
                </a:cubicBezTo>
                <a:lnTo>
                  <a:pt x="2137363" y="2268192"/>
                </a:lnTo>
                <a:cubicBezTo>
                  <a:pt x="2137363" y="2280337"/>
                  <a:pt x="2132538" y="2291984"/>
                  <a:pt x="2123951" y="2300572"/>
                </a:cubicBezTo>
                <a:cubicBezTo>
                  <a:pt x="2115363" y="2309159"/>
                  <a:pt x="2103716" y="2313984"/>
                  <a:pt x="2091571" y="2313984"/>
                </a:cubicBezTo>
                <a:lnTo>
                  <a:pt x="45792" y="2313984"/>
                </a:lnTo>
                <a:cubicBezTo>
                  <a:pt x="33647" y="2313984"/>
                  <a:pt x="22000" y="2309159"/>
                  <a:pt x="13412" y="2300572"/>
                </a:cubicBezTo>
                <a:cubicBezTo>
                  <a:pt x="4824" y="2291984"/>
                  <a:pt x="0" y="2280337"/>
                  <a:pt x="0" y="2268192"/>
                </a:cubicBezTo>
                <a:lnTo>
                  <a:pt x="0" y="45792"/>
                </a:lnTo>
                <a:cubicBezTo>
                  <a:pt x="0" y="33647"/>
                  <a:pt x="4824" y="22000"/>
                  <a:pt x="13412" y="13412"/>
                </a:cubicBezTo>
                <a:cubicBezTo>
                  <a:pt x="22000" y="4824"/>
                  <a:pt x="33647" y="0"/>
                  <a:pt x="45792" y="0"/>
                </a:cubicBezTo>
                <a:close/>
              </a:path>
            </a:pathLst>
          </a:custGeom>
          <a:solidFill>
            <a:srgbClr val="0B1320"/>
          </a:solidFill>
          <a:ln>
            <a:noFill/>
          </a:ln>
        </p:spPr>
        <p:txBody>
          <a:bodyPr spcFirstLastPara="1" wrap="square" lIns="60950" tIns="60950" rIns="60950" bIns="60950" anchor="ctr" anchorCtr="0">
            <a:noAutofit/>
          </a:bodyPr>
          <a:lstStyle/>
          <a:p>
            <a:pPr marL="0" marR="0" lvl="0" indent="0" algn="ctr" defTabSz="914400" rtl="1" eaLnBrk="1" fontAlgn="auto" latinLnBrk="0" hangingPunct="1">
              <a:lnSpc>
                <a:spcPct val="150000"/>
              </a:lnSpc>
              <a:spcBef>
                <a:spcPts val="0"/>
              </a:spcBef>
              <a:spcAft>
                <a:spcPts val="0"/>
              </a:spcAft>
              <a:buClr>
                <a:srgbClr val="44546A"/>
              </a:buClr>
              <a:buSzTx/>
              <a:buFontTx/>
              <a:buNone/>
              <a:tabLst/>
              <a:defRPr/>
            </a:pPr>
            <a:endPar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0" name="Google Shape;130;p14"/>
          <p:cNvGrpSpPr/>
          <p:nvPr/>
        </p:nvGrpSpPr>
        <p:grpSpPr>
          <a:xfrm>
            <a:off x="9808210" y="1172240"/>
            <a:ext cx="271215" cy="272431"/>
            <a:chOff x="1813" y="0"/>
            <a:chExt cx="809173" cy="812800"/>
          </a:xfrm>
        </p:grpSpPr>
        <p:sp>
          <p:nvSpPr>
            <p:cNvPr id="131" name="Google Shape;131;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2" name="Google Shape;132;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33" name="Google Shape;133;p14"/>
          <p:cNvGrpSpPr/>
          <p:nvPr/>
        </p:nvGrpSpPr>
        <p:grpSpPr>
          <a:xfrm>
            <a:off x="10196358" y="1172240"/>
            <a:ext cx="271215" cy="272431"/>
            <a:chOff x="1813" y="0"/>
            <a:chExt cx="809173" cy="812800"/>
          </a:xfrm>
        </p:grpSpPr>
        <p:sp>
          <p:nvSpPr>
            <p:cNvPr id="134" name="Google Shape;134;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5" name="Google Shape;135;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36" name="Google Shape;136;p14"/>
          <p:cNvGrpSpPr/>
          <p:nvPr/>
        </p:nvGrpSpPr>
        <p:grpSpPr>
          <a:xfrm>
            <a:off x="10615647" y="1172240"/>
            <a:ext cx="271215" cy="272431"/>
            <a:chOff x="1813" y="0"/>
            <a:chExt cx="809173" cy="812800"/>
          </a:xfrm>
        </p:grpSpPr>
        <p:sp>
          <p:nvSpPr>
            <p:cNvPr id="137" name="Google Shape;137;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8" name="Google Shape;138;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39" name="Google Shape;139;p14"/>
          <p:cNvGrpSpPr/>
          <p:nvPr/>
        </p:nvGrpSpPr>
        <p:grpSpPr>
          <a:xfrm>
            <a:off x="1315980" y="6077247"/>
            <a:ext cx="271215" cy="272431"/>
            <a:chOff x="1813" y="0"/>
            <a:chExt cx="809173" cy="812800"/>
          </a:xfrm>
        </p:grpSpPr>
        <p:sp>
          <p:nvSpPr>
            <p:cNvPr id="140" name="Google Shape;140;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Google Shape;141;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42" name="Google Shape;142;p14"/>
          <p:cNvGrpSpPr/>
          <p:nvPr/>
        </p:nvGrpSpPr>
        <p:grpSpPr>
          <a:xfrm>
            <a:off x="1715896" y="6067672"/>
            <a:ext cx="271215" cy="272431"/>
            <a:chOff x="1813" y="0"/>
            <a:chExt cx="809173" cy="812800"/>
          </a:xfrm>
        </p:grpSpPr>
        <p:sp>
          <p:nvSpPr>
            <p:cNvPr id="143" name="Google Shape;143;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4" name="Google Shape;144;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grpSp>
      <p:grpSp>
        <p:nvGrpSpPr>
          <p:cNvPr id="145" name="Google Shape;145;p14"/>
          <p:cNvGrpSpPr/>
          <p:nvPr/>
        </p:nvGrpSpPr>
        <p:grpSpPr>
          <a:xfrm>
            <a:off x="2145410" y="6067943"/>
            <a:ext cx="271215" cy="272431"/>
            <a:chOff x="1813" y="0"/>
            <a:chExt cx="809173" cy="812800"/>
          </a:xfrm>
        </p:grpSpPr>
        <p:sp>
          <p:nvSpPr>
            <p:cNvPr id="146" name="Google Shape;146;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7" name="Google Shape;147;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pic>
        <p:nvPicPr>
          <p:cNvPr id="2" name="תמונה 3" descr="תמונה שמכילה טקסט, צילום מסך, גופן&#10;&#10;התיאור נוצר באופן אוטומטי">
            <a:extLst>
              <a:ext uri="{FF2B5EF4-FFF2-40B4-BE49-F238E27FC236}">
                <a16:creationId xmlns:a16="http://schemas.microsoft.com/office/drawing/2014/main" id="{FEA6BADD-E45A-333B-BEBB-84A2BCAD279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1017" y="1419130"/>
            <a:ext cx="7140257" cy="4444689"/>
          </a:xfrm>
          <a:prstGeom prst="rect">
            <a:avLst/>
          </a:prstGeom>
          <a:noFill/>
          <a:ln>
            <a:noFill/>
          </a:ln>
        </p:spPr>
      </p:pic>
      <p:sp>
        <p:nvSpPr>
          <p:cNvPr id="4" name="Slide Number Placeholder 3">
            <a:extLst>
              <a:ext uri="{FF2B5EF4-FFF2-40B4-BE49-F238E27FC236}">
                <a16:creationId xmlns:a16="http://schemas.microsoft.com/office/drawing/2014/main" id="{BF75B8EF-5A61-2415-D897-6F2067642D61}"/>
              </a:ext>
            </a:extLst>
          </p:cNvPr>
          <p:cNvSpPr>
            <a:spLocks noGrp="1"/>
          </p:cNvSpPr>
          <p:nvPr>
            <p:ph type="sldNum" sz="quarter" idx="12"/>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3F7FB255-5E62-4E60-AA69-C1A69D411474}" type="slidenum">
              <a:rPr kumimoji="0" lang="he-IL"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16</a:t>
            </a:fld>
            <a:endParaRPr kumimoji="0" lang="he-IL" sz="1200" b="0" i="0" u="none" strike="noStrike" kern="1200" cap="none" spc="0" normalizeH="0" baseline="0" noProof="0">
              <a:ln>
                <a:noFill/>
              </a:ln>
              <a:solidFill>
                <a:prstClr val="black">
                  <a:tint val="75000"/>
                </a:prstClr>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87834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14"/>
          <p:cNvSpPr/>
          <p:nvPr/>
        </p:nvSpPr>
        <p:spPr>
          <a:xfrm>
            <a:off x="969818" y="951667"/>
            <a:ext cx="10141527" cy="5566297"/>
          </a:xfrm>
          <a:custGeom>
            <a:avLst/>
            <a:gdLst/>
            <a:ahLst/>
            <a:cxnLst/>
            <a:rect l="l" t="t" r="r" b="b"/>
            <a:pathLst>
              <a:path w="2137363" h="2313984" extrusionOk="0">
                <a:moveTo>
                  <a:pt x="45792" y="0"/>
                </a:moveTo>
                <a:lnTo>
                  <a:pt x="2091571" y="0"/>
                </a:lnTo>
                <a:cubicBezTo>
                  <a:pt x="2103716" y="0"/>
                  <a:pt x="2115363" y="4824"/>
                  <a:pt x="2123951" y="13412"/>
                </a:cubicBezTo>
                <a:cubicBezTo>
                  <a:pt x="2132538" y="22000"/>
                  <a:pt x="2137363" y="33647"/>
                  <a:pt x="2137363" y="45792"/>
                </a:cubicBezTo>
                <a:lnTo>
                  <a:pt x="2137363" y="2268192"/>
                </a:lnTo>
                <a:cubicBezTo>
                  <a:pt x="2137363" y="2280337"/>
                  <a:pt x="2132538" y="2291984"/>
                  <a:pt x="2123951" y="2300572"/>
                </a:cubicBezTo>
                <a:cubicBezTo>
                  <a:pt x="2115363" y="2309159"/>
                  <a:pt x="2103716" y="2313984"/>
                  <a:pt x="2091571" y="2313984"/>
                </a:cubicBezTo>
                <a:lnTo>
                  <a:pt x="45792" y="2313984"/>
                </a:lnTo>
                <a:cubicBezTo>
                  <a:pt x="33647" y="2313984"/>
                  <a:pt x="22000" y="2309159"/>
                  <a:pt x="13412" y="2300572"/>
                </a:cubicBezTo>
                <a:cubicBezTo>
                  <a:pt x="4824" y="2291984"/>
                  <a:pt x="0" y="2280337"/>
                  <a:pt x="0" y="2268192"/>
                </a:cubicBezTo>
                <a:lnTo>
                  <a:pt x="0" y="45792"/>
                </a:lnTo>
                <a:cubicBezTo>
                  <a:pt x="0" y="33647"/>
                  <a:pt x="4824" y="22000"/>
                  <a:pt x="13412" y="13412"/>
                </a:cubicBezTo>
                <a:cubicBezTo>
                  <a:pt x="22000" y="4824"/>
                  <a:pt x="33647" y="0"/>
                  <a:pt x="45792" y="0"/>
                </a:cubicBezTo>
                <a:close/>
              </a:path>
            </a:pathLst>
          </a:custGeom>
          <a:solidFill>
            <a:srgbClr val="0B1320"/>
          </a:solidFill>
          <a:ln>
            <a:noFill/>
          </a:ln>
        </p:spPr>
        <p:txBody>
          <a:bodyPr spcFirstLastPara="1" wrap="square" lIns="60950" tIns="60950" rIns="60950" bIns="60950" anchor="ctr" anchorCtr="0">
            <a:noAutofit/>
          </a:bodyPr>
          <a:lstStyle/>
          <a:p>
            <a:pPr marL="0" marR="0" lvl="0" indent="0" algn="ctr" defTabSz="914400" rtl="1" eaLnBrk="1" fontAlgn="auto" latinLnBrk="0" hangingPunct="1">
              <a:lnSpc>
                <a:spcPct val="150000"/>
              </a:lnSpc>
              <a:spcBef>
                <a:spcPts val="0"/>
              </a:spcBef>
              <a:spcAft>
                <a:spcPts val="0"/>
              </a:spcAft>
              <a:buClr>
                <a:srgbClr val="44546A"/>
              </a:buClr>
              <a:buSzTx/>
              <a:buFontTx/>
              <a:buNone/>
              <a:tabLst/>
              <a:defRPr/>
            </a:pPr>
            <a:endPar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0" name="Google Shape;130;p14"/>
          <p:cNvGrpSpPr/>
          <p:nvPr/>
        </p:nvGrpSpPr>
        <p:grpSpPr>
          <a:xfrm>
            <a:off x="9808210" y="1172240"/>
            <a:ext cx="271215" cy="272431"/>
            <a:chOff x="1813" y="0"/>
            <a:chExt cx="809173" cy="812800"/>
          </a:xfrm>
        </p:grpSpPr>
        <p:sp>
          <p:nvSpPr>
            <p:cNvPr id="131" name="Google Shape;131;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2" name="Google Shape;132;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33" name="Google Shape;133;p14"/>
          <p:cNvGrpSpPr/>
          <p:nvPr/>
        </p:nvGrpSpPr>
        <p:grpSpPr>
          <a:xfrm>
            <a:off x="10196358" y="1172240"/>
            <a:ext cx="271215" cy="272431"/>
            <a:chOff x="1813" y="0"/>
            <a:chExt cx="809173" cy="812800"/>
          </a:xfrm>
        </p:grpSpPr>
        <p:sp>
          <p:nvSpPr>
            <p:cNvPr id="134" name="Google Shape;134;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5" name="Google Shape;135;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36" name="Google Shape;136;p14"/>
          <p:cNvGrpSpPr/>
          <p:nvPr/>
        </p:nvGrpSpPr>
        <p:grpSpPr>
          <a:xfrm>
            <a:off x="10615647" y="1172240"/>
            <a:ext cx="271215" cy="272431"/>
            <a:chOff x="1813" y="0"/>
            <a:chExt cx="809173" cy="812800"/>
          </a:xfrm>
        </p:grpSpPr>
        <p:sp>
          <p:nvSpPr>
            <p:cNvPr id="137" name="Google Shape;137;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8" name="Google Shape;138;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39" name="Google Shape;139;p14"/>
          <p:cNvGrpSpPr/>
          <p:nvPr/>
        </p:nvGrpSpPr>
        <p:grpSpPr>
          <a:xfrm>
            <a:off x="1315980" y="6077247"/>
            <a:ext cx="271215" cy="272431"/>
            <a:chOff x="1813" y="0"/>
            <a:chExt cx="809173" cy="812800"/>
          </a:xfrm>
        </p:grpSpPr>
        <p:sp>
          <p:nvSpPr>
            <p:cNvPr id="140" name="Google Shape;140;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Google Shape;141;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42" name="Google Shape;142;p14"/>
          <p:cNvGrpSpPr/>
          <p:nvPr/>
        </p:nvGrpSpPr>
        <p:grpSpPr>
          <a:xfrm>
            <a:off x="1715896" y="6067672"/>
            <a:ext cx="271215" cy="272431"/>
            <a:chOff x="1813" y="0"/>
            <a:chExt cx="809173" cy="812800"/>
          </a:xfrm>
        </p:grpSpPr>
        <p:sp>
          <p:nvSpPr>
            <p:cNvPr id="143" name="Google Shape;143;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4" name="Google Shape;144;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grpSp>
      <p:grpSp>
        <p:nvGrpSpPr>
          <p:cNvPr id="145" name="Google Shape;145;p14"/>
          <p:cNvGrpSpPr/>
          <p:nvPr/>
        </p:nvGrpSpPr>
        <p:grpSpPr>
          <a:xfrm>
            <a:off x="2145410" y="6067943"/>
            <a:ext cx="271215" cy="272431"/>
            <a:chOff x="1813" y="0"/>
            <a:chExt cx="809173" cy="812800"/>
          </a:xfrm>
        </p:grpSpPr>
        <p:sp>
          <p:nvSpPr>
            <p:cNvPr id="146" name="Google Shape;146;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7" name="Google Shape;147;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pic>
        <p:nvPicPr>
          <p:cNvPr id="2" name="תמונה 3" descr="תמונה שמכילה טקסט, צילום מסך, גופן&#10;&#10;התיאור נוצר באופן אוטומטי">
            <a:extLst>
              <a:ext uri="{FF2B5EF4-FFF2-40B4-BE49-F238E27FC236}">
                <a16:creationId xmlns:a16="http://schemas.microsoft.com/office/drawing/2014/main" id="{047F8DC6-060B-350A-4C15-D95E99CC98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70343" y="1444671"/>
            <a:ext cx="7276446" cy="4510684"/>
          </a:xfrm>
          <a:prstGeom prst="rect">
            <a:avLst/>
          </a:prstGeom>
          <a:noFill/>
          <a:ln>
            <a:noFill/>
          </a:ln>
        </p:spPr>
      </p:pic>
      <p:sp>
        <p:nvSpPr>
          <p:cNvPr id="4" name="Slide Number Placeholder 3">
            <a:extLst>
              <a:ext uri="{FF2B5EF4-FFF2-40B4-BE49-F238E27FC236}">
                <a16:creationId xmlns:a16="http://schemas.microsoft.com/office/drawing/2014/main" id="{C07775CE-B1A1-C7E6-928C-E01803F8B5DC}"/>
              </a:ext>
            </a:extLst>
          </p:cNvPr>
          <p:cNvSpPr>
            <a:spLocks noGrp="1"/>
          </p:cNvSpPr>
          <p:nvPr>
            <p:ph type="sldNum" sz="quarter" idx="12"/>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3F7FB255-5E62-4E60-AA69-C1A69D411474}" type="slidenum">
              <a:rPr kumimoji="0" lang="he-IL"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17</a:t>
            </a:fld>
            <a:endParaRPr kumimoji="0" lang="he-IL" sz="1200" b="0" i="0" u="none" strike="noStrike" kern="1200" cap="none" spc="0" normalizeH="0" baseline="0" noProof="0">
              <a:ln>
                <a:noFill/>
              </a:ln>
              <a:solidFill>
                <a:prstClr val="black">
                  <a:tint val="75000"/>
                </a:prstClr>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314733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14"/>
          <p:cNvSpPr/>
          <p:nvPr/>
        </p:nvSpPr>
        <p:spPr>
          <a:xfrm>
            <a:off x="969818" y="951667"/>
            <a:ext cx="10141527" cy="5566297"/>
          </a:xfrm>
          <a:custGeom>
            <a:avLst/>
            <a:gdLst/>
            <a:ahLst/>
            <a:cxnLst/>
            <a:rect l="l" t="t" r="r" b="b"/>
            <a:pathLst>
              <a:path w="2137363" h="2313984" extrusionOk="0">
                <a:moveTo>
                  <a:pt x="45792" y="0"/>
                </a:moveTo>
                <a:lnTo>
                  <a:pt x="2091571" y="0"/>
                </a:lnTo>
                <a:cubicBezTo>
                  <a:pt x="2103716" y="0"/>
                  <a:pt x="2115363" y="4824"/>
                  <a:pt x="2123951" y="13412"/>
                </a:cubicBezTo>
                <a:cubicBezTo>
                  <a:pt x="2132538" y="22000"/>
                  <a:pt x="2137363" y="33647"/>
                  <a:pt x="2137363" y="45792"/>
                </a:cubicBezTo>
                <a:lnTo>
                  <a:pt x="2137363" y="2268192"/>
                </a:lnTo>
                <a:cubicBezTo>
                  <a:pt x="2137363" y="2280337"/>
                  <a:pt x="2132538" y="2291984"/>
                  <a:pt x="2123951" y="2300572"/>
                </a:cubicBezTo>
                <a:cubicBezTo>
                  <a:pt x="2115363" y="2309159"/>
                  <a:pt x="2103716" y="2313984"/>
                  <a:pt x="2091571" y="2313984"/>
                </a:cubicBezTo>
                <a:lnTo>
                  <a:pt x="45792" y="2313984"/>
                </a:lnTo>
                <a:cubicBezTo>
                  <a:pt x="33647" y="2313984"/>
                  <a:pt x="22000" y="2309159"/>
                  <a:pt x="13412" y="2300572"/>
                </a:cubicBezTo>
                <a:cubicBezTo>
                  <a:pt x="4824" y="2291984"/>
                  <a:pt x="0" y="2280337"/>
                  <a:pt x="0" y="2268192"/>
                </a:cubicBezTo>
                <a:lnTo>
                  <a:pt x="0" y="45792"/>
                </a:lnTo>
                <a:cubicBezTo>
                  <a:pt x="0" y="33647"/>
                  <a:pt x="4824" y="22000"/>
                  <a:pt x="13412" y="13412"/>
                </a:cubicBezTo>
                <a:cubicBezTo>
                  <a:pt x="22000" y="4824"/>
                  <a:pt x="33647" y="0"/>
                  <a:pt x="45792" y="0"/>
                </a:cubicBezTo>
                <a:close/>
              </a:path>
            </a:pathLst>
          </a:custGeom>
          <a:solidFill>
            <a:srgbClr val="0B1320"/>
          </a:solidFill>
          <a:ln>
            <a:noFill/>
          </a:ln>
        </p:spPr>
        <p:txBody>
          <a:bodyPr spcFirstLastPara="1" wrap="square" lIns="60950" tIns="60950" rIns="60950" bIns="60950" anchor="ctr" anchorCtr="0">
            <a:noAutofit/>
          </a:bodyPr>
          <a:lstStyle/>
          <a:p>
            <a:pPr marL="0" marR="0" lvl="0" indent="0" algn="ctr" defTabSz="914400" rtl="1" eaLnBrk="1" fontAlgn="auto" latinLnBrk="0" hangingPunct="1">
              <a:lnSpc>
                <a:spcPct val="150000"/>
              </a:lnSpc>
              <a:spcBef>
                <a:spcPts val="0"/>
              </a:spcBef>
              <a:spcAft>
                <a:spcPts val="0"/>
              </a:spcAft>
              <a:buClr>
                <a:srgbClr val="44546A"/>
              </a:buClr>
              <a:buSzTx/>
              <a:buFontTx/>
              <a:buNone/>
              <a:tabLst/>
              <a:defRPr/>
            </a:pPr>
            <a:endPar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0" name="Google Shape;130;p14"/>
          <p:cNvGrpSpPr/>
          <p:nvPr/>
        </p:nvGrpSpPr>
        <p:grpSpPr>
          <a:xfrm>
            <a:off x="9808210" y="1172240"/>
            <a:ext cx="271215" cy="272431"/>
            <a:chOff x="1813" y="0"/>
            <a:chExt cx="809173" cy="812800"/>
          </a:xfrm>
        </p:grpSpPr>
        <p:sp>
          <p:nvSpPr>
            <p:cNvPr id="131" name="Google Shape;131;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2" name="Google Shape;132;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33" name="Google Shape;133;p14"/>
          <p:cNvGrpSpPr/>
          <p:nvPr/>
        </p:nvGrpSpPr>
        <p:grpSpPr>
          <a:xfrm>
            <a:off x="10196358" y="1172240"/>
            <a:ext cx="271215" cy="272431"/>
            <a:chOff x="1813" y="0"/>
            <a:chExt cx="809173" cy="812800"/>
          </a:xfrm>
        </p:grpSpPr>
        <p:sp>
          <p:nvSpPr>
            <p:cNvPr id="134" name="Google Shape;134;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5" name="Google Shape;135;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36" name="Google Shape;136;p14"/>
          <p:cNvGrpSpPr/>
          <p:nvPr/>
        </p:nvGrpSpPr>
        <p:grpSpPr>
          <a:xfrm>
            <a:off x="10615647" y="1172240"/>
            <a:ext cx="271215" cy="272431"/>
            <a:chOff x="1813" y="0"/>
            <a:chExt cx="809173" cy="812800"/>
          </a:xfrm>
        </p:grpSpPr>
        <p:sp>
          <p:nvSpPr>
            <p:cNvPr id="137" name="Google Shape;137;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8" name="Google Shape;138;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39" name="Google Shape;139;p14"/>
          <p:cNvGrpSpPr/>
          <p:nvPr/>
        </p:nvGrpSpPr>
        <p:grpSpPr>
          <a:xfrm>
            <a:off x="1315980" y="6077247"/>
            <a:ext cx="271215" cy="272431"/>
            <a:chOff x="1813" y="0"/>
            <a:chExt cx="809173" cy="812800"/>
          </a:xfrm>
        </p:grpSpPr>
        <p:sp>
          <p:nvSpPr>
            <p:cNvPr id="140" name="Google Shape;140;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Google Shape;141;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42" name="Google Shape;142;p14"/>
          <p:cNvGrpSpPr/>
          <p:nvPr/>
        </p:nvGrpSpPr>
        <p:grpSpPr>
          <a:xfrm>
            <a:off x="1715896" y="6067672"/>
            <a:ext cx="271215" cy="272431"/>
            <a:chOff x="1813" y="0"/>
            <a:chExt cx="809173" cy="812800"/>
          </a:xfrm>
        </p:grpSpPr>
        <p:sp>
          <p:nvSpPr>
            <p:cNvPr id="143" name="Google Shape;143;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4" name="Google Shape;144;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grpSp>
      <p:grpSp>
        <p:nvGrpSpPr>
          <p:cNvPr id="145" name="Google Shape;145;p14"/>
          <p:cNvGrpSpPr/>
          <p:nvPr/>
        </p:nvGrpSpPr>
        <p:grpSpPr>
          <a:xfrm>
            <a:off x="2145410" y="6067943"/>
            <a:ext cx="271215" cy="272431"/>
            <a:chOff x="1813" y="0"/>
            <a:chExt cx="809173" cy="812800"/>
          </a:xfrm>
        </p:grpSpPr>
        <p:sp>
          <p:nvSpPr>
            <p:cNvPr id="146" name="Google Shape;146;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7" name="Google Shape;147;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pic>
        <p:nvPicPr>
          <p:cNvPr id="2" name="תמונה 5" descr="תמונה שמכילה טקסט, צילום מסך, גופן, עיצוב&#10;&#10;התיאור נוצר באופן אוטומטי">
            <a:extLst>
              <a:ext uri="{FF2B5EF4-FFF2-40B4-BE49-F238E27FC236}">
                <a16:creationId xmlns:a16="http://schemas.microsoft.com/office/drawing/2014/main" id="{CD3B5C14-B33D-A2EB-B85A-C9EDA24067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36487" y="1419130"/>
            <a:ext cx="7423649" cy="4582817"/>
          </a:xfrm>
          <a:prstGeom prst="rect">
            <a:avLst/>
          </a:prstGeom>
          <a:noFill/>
          <a:ln>
            <a:noFill/>
          </a:ln>
        </p:spPr>
      </p:pic>
      <p:sp>
        <p:nvSpPr>
          <p:cNvPr id="4" name="Slide Number Placeholder 3">
            <a:extLst>
              <a:ext uri="{FF2B5EF4-FFF2-40B4-BE49-F238E27FC236}">
                <a16:creationId xmlns:a16="http://schemas.microsoft.com/office/drawing/2014/main" id="{858D3336-BCDA-E6B1-5462-F8132C13FB26}"/>
              </a:ext>
            </a:extLst>
          </p:cNvPr>
          <p:cNvSpPr>
            <a:spLocks noGrp="1"/>
          </p:cNvSpPr>
          <p:nvPr>
            <p:ph type="sldNum" sz="quarter" idx="12"/>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3F7FB255-5E62-4E60-AA69-C1A69D411474}" type="slidenum">
              <a:rPr kumimoji="0" lang="he-IL"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18</a:t>
            </a:fld>
            <a:endParaRPr kumimoji="0" lang="he-IL" sz="1200" b="0" i="0" u="none" strike="noStrike" kern="1200" cap="none" spc="0" normalizeH="0" baseline="0" noProof="0">
              <a:ln>
                <a:noFill/>
              </a:ln>
              <a:solidFill>
                <a:prstClr val="black">
                  <a:tint val="75000"/>
                </a:prstClr>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283486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14"/>
          <p:cNvSpPr/>
          <p:nvPr/>
        </p:nvSpPr>
        <p:spPr>
          <a:xfrm>
            <a:off x="969818" y="951667"/>
            <a:ext cx="10141527" cy="5566297"/>
          </a:xfrm>
          <a:custGeom>
            <a:avLst/>
            <a:gdLst/>
            <a:ahLst/>
            <a:cxnLst/>
            <a:rect l="l" t="t" r="r" b="b"/>
            <a:pathLst>
              <a:path w="2137363" h="2313984" extrusionOk="0">
                <a:moveTo>
                  <a:pt x="45792" y="0"/>
                </a:moveTo>
                <a:lnTo>
                  <a:pt x="2091571" y="0"/>
                </a:lnTo>
                <a:cubicBezTo>
                  <a:pt x="2103716" y="0"/>
                  <a:pt x="2115363" y="4824"/>
                  <a:pt x="2123951" y="13412"/>
                </a:cubicBezTo>
                <a:cubicBezTo>
                  <a:pt x="2132538" y="22000"/>
                  <a:pt x="2137363" y="33647"/>
                  <a:pt x="2137363" y="45792"/>
                </a:cubicBezTo>
                <a:lnTo>
                  <a:pt x="2137363" y="2268192"/>
                </a:lnTo>
                <a:cubicBezTo>
                  <a:pt x="2137363" y="2280337"/>
                  <a:pt x="2132538" y="2291984"/>
                  <a:pt x="2123951" y="2300572"/>
                </a:cubicBezTo>
                <a:cubicBezTo>
                  <a:pt x="2115363" y="2309159"/>
                  <a:pt x="2103716" y="2313984"/>
                  <a:pt x="2091571" y="2313984"/>
                </a:cubicBezTo>
                <a:lnTo>
                  <a:pt x="45792" y="2313984"/>
                </a:lnTo>
                <a:cubicBezTo>
                  <a:pt x="33647" y="2313984"/>
                  <a:pt x="22000" y="2309159"/>
                  <a:pt x="13412" y="2300572"/>
                </a:cubicBezTo>
                <a:cubicBezTo>
                  <a:pt x="4824" y="2291984"/>
                  <a:pt x="0" y="2280337"/>
                  <a:pt x="0" y="2268192"/>
                </a:cubicBezTo>
                <a:lnTo>
                  <a:pt x="0" y="45792"/>
                </a:lnTo>
                <a:cubicBezTo>
                  <a:pt x="0" y="33647"/>
                  <a:pt x="4824" y="22000"/>
                  <a:pt x="13412" y="13412"/>
                </a:cubicBezTo>
                <a:cubicBezTo>
                  <a:pt x="22000" y="4824"/>
                  <a:pt x="33647" y="0"/>
                  <a:pt x="45792" y="0"/>
                </a:cubicBezTo>
                <a:close/>
              </a:path>
            </a:pathLst>
          </a:custGeom>
          <a:solidFill>
            <a:srgbClr val="0B1320"/>
          </a:solidFill>
          <a:ln>
            <a:noFill/>
          </a:ln>
        </p:spPr>
        <p:txBody>
          <a:bodyPr spcFirstLastPara="1" wrap="square" lIns="60950" tIns="60950" rIns="60950" bIns="60950" anchor="ctr" anchorCtr="0">
            <a:noAutofit/>
          </a:bodyPr>
          <a:lstStyle/>
          <a:p>
            <a:pPr marL="0" marR="0" lvl="0" indent="0" algn="ctr" defTabSz="914400" rtl="1" eaLnBrk="1" fontAlgn="auto" latinLnBrk="0" hangingPunct="1">
              <a:lnSpc>
                <a:spcPct val="150000"/>
              </a:lnSpc>
              <a:spcBef>
                <a:spcPts val="0"/>
              </a:spcBef>
              <a:spcAft>
                <a:spcPts val="0"/>
              </a:spcAft>
              <a:buClr>
                <a:srgbClr val="44546A"/>
              </a:buClr>
              <a:buSzTx/>
              <a:buFontTx/>
              <a:buNone/>
              <a:tabLst/>
              <a:defRPr/>
            </a:pPr>
            <a:endPar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0" name="Google Shape;130;p14"/>
          <p:cNvGrpSpPr/>
          <p:nvPr/>
        </p:nvGrpSpPr>
        <p:grpSpPr>
          <a:xfrm>
            <a:off x="9808210" y="1172240"/>
            <a:ext cx="271215" cy="272431"/>
            <a:chOff x="1813" y="0"/>
            <a:chExt cx="809173" cy="812800"/>
          </a:xfrm>
        </p:grpSpPr>
        <p:sp>
          <p:nvSpPr>
            <p:cNvPr id="131" name="Google Shape;131;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2" name="Google Shape;132;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33" name="Google Shape;133;p14"/>
          <p:cNvGrpSpPr/>
          <p:nvPr/>
        </p:nvGrpSpPr>
        <p:grpSpPr>
          <a:xfrm>
            <a:off x="10196358" y="1172240"/>
            <a:ext cx="271215" cy="272431"/>
            <a:chOff x="1813" y="0"/>
            <a:chExt cx="809173" cy="812800"/>
          </a:xfrm>
        </p:grpSpPr>
        <p:sp>
          <p:nvSpPr>
            <p:cNvPr id="134" name="Google Shape;134;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5" name="Google Shape;135;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36" name="Google Shape;136;p14"/>
          <p:cNvGrpSpPr/>
          <p:nvPr/>
        </p:nvGrpSpPr>
        <p:grpSpPr>
          <a:xfrm>
            <a:off x="10615647" y="1172240"/>
            <a:ext cx="271215" cy="272431"/>
            <a:chOff x="1813" y="0"/>
            <a:chExt cx="809173" cy="812800"/>
          </a:xfrm>
        </p:grpSpPr>
        <p:sp>
          <p:nvSpPr>
            <p:cNvPr id="137" name="Google Shape;137;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8" name="Google Shape;138;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39" name="Google Shape;139;p14"/>
          <p:cNvGrpSpPr/>
          <p:nvPr/>
        </p:nvGrpSpPr>
        <p:grpSpPr>
          <a:xfrm>
            <a:off x="1315980" y="6077247"/>
            <a:ext cx="271215" cy="272431"/>
            <a:chOff x="1813" y="0"/>
            <a:chExt cx="809173" cy="812800"/>
          </a:xfrm>
        </p:grpSpPr>
        <p:sp>
          <p:nvSpPr>
            <p:cNvPr id="140" name="Google Shape;140;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Google Shape;141;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42" name="Google Shape;142;p14"/>
          <p:cNvGrpSpPr/>
          <p:nvPr/>
        </p:nvGrpSpPr>
        <p:grpSpPr>
          <a:xfrm>
            <a:off x="1715896" y="6067672"/>
            <a:ext cx="271215" cy="272431"/>
            <a:chOff x="1813" y="0"/>
            <a:chExt cx="809173" cy="812800"/>
          </a:xfrm>
        </p:grpSpPr>
        <p:sp>
          <p:nvSpPr>
            <p:cNvPr id="143" name="Google Shape;143;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4" name="Google Shape;144;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grpSp>
      <p:grpSp>
        <p:nvGrpSpPr>
          <p:cNvPr id="145" name="Google Shape;145;p14"/>
          <p:cNvGrpSpPr/>
          <p:nvPr/>
        </p:nvGrpSpPr>
        <p:grpSpPr>
          <a:xfrm>
            <a:off x="2145410" y="6067943"/>
            <a:ext cx="271215" cy="272431"/>
            <a:chOff x="1813" y="0"/>
            <a:chExt cx="809173" cy="812800"/>
          </a:xfrm>
        </p:grpSpPr>
        <p:sp>
          <p:nvSpPr>
            <p:cNvPr id="146" name="Google Shape;146;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7" name="Google Shape;147;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pic>
        <p:nvPicPr>
          <p:cNvPr id="2" name="תמונה 1" descr="תמונה שמכילה טקסט, צילום מסך, תכונות מולטימדיה, תוכנה&#10;&#10;התיאור נוצר באופן אוטומטי">
            <a:extLst>
              <a:ext uri="{FF2B5EF4-FFF2-40B4-BE49-F238E27FC236}">
                <a16:creationId xmlns:a16="http://schemas.microsoft.com/office/drawing/2014/main" id="{584A7B2D-DA03-B30D-4E38-DF6EE7DCE4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3633" y="2443266"/>
            <a:ext cx="4606119" cy="2852747"/>
          </a:xfrm>
          <a:prstGeom prst="rect">
            <a:avLst/>
          </a:prstGeom>
          <a:noFill/>
          <a:ln>
            <a:noFill/>
          </a:ln>
        </p:spPr>
      </p:pic>
      <p:pic>
        <p:nvPicPr>
          <p:cNvPr id="3" name="תמונה 3" descr="תמונה שמכילה טקסט, צילום מסך, תכונות מולטימדיה, תוכנה&#10;&#10;התיאור נוצר באופן אוטומטי">
            <a:extLst>
              <a:ext uri="{FF2B5EF4-FFF2-40B4-BE49-F238E27FC236}">
                <a16:creationId xmlns:a16="http://schemas.microsoft.com/office/drawing/2014/main" id="{EC506DB6-28B9-D663-4A44-07219D3D1F9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41092" y="2452255"/>
            <a:ext cx="4606119" cy="2843758"/>
          </a:xfrm>
          <a:prstGeom prst="rect">
            <a:avLst/>
          </a:prstGeom>
          <a:noFill/>
          <a:ln>
            <a:noFill/>
          </a:ln>
        </p:spPr>
      </p:pic>
      <p:sp>
        <p:nvSpPr>
          <p:cNvPr id="5" name="Slide Number Placeholder 4">
            <a:extLst>
              <a:ext uri="{FF2B5EF4-FFF2-40B4-BE49-F238E27FC236}">
                <a16:creationId xmlns:a16="http://schemas.microsoft.com/office/drawing/2014/main" id="{8E5DD387-5620-D4A1-0BEC-08F33D48A637}"/>
              </a:ext>
            </a:extLst>
          </p:cNvPr>
          <p:cNvSpPr>
            <a:spLocks noGrp="1"/>
          </p:cNvSpPr>
          <p:nvPr>
            <p:ph type="sldNum" sz="quarter" idx="12"/>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3F7FB255-5E62-4E60-AA69-C1A69D411474}" type="slidenum">
              <a:rPr kumimoji="0" lang="he-IL"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19</a:t>
            </a:fld>
            <a:endParaRPr kumimoji="0" lang="he-IL" sz="1200" b="0" i="0" u="none" strike="noStrike" kern="1200" cap="none" spc="0" normalizeH="0" baseline="0" noProof="0">
              <a:ln>
                <a:noFill/>
              </a:ln>
              <a:solidFill>
                <a:prstClr val="black">
                  <a:tint val="75000"/>
                </a:prstClr>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76528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cxnSp>
        <p:nvCxnSpPr>
          <p:cNvPr id="84" name="Google Shape;84;p13"/>
          <p:cNvCxnSpPr/>
          <p:nvPr/>
        </p:nvCxnSpPr>
        <p:spPr>
          <a:xfrm rot="-5400000">
            <a:off x="-2706111" y="2885013"/>
            <a:ext cx="8903027" cy="0"/>
          </a:xfrm>
          <a:prstGeom prst="straightConnector1">
            <a:avLst/>
          </a:prstGeom>
          <a:noFill/>
          <a:ln w="38100" cap="flat" cmpd="sng">
            <a:solidFill>
              <a:srgbClr val="4DA1A9"/>
            </a:solidFill>
            <a:prstDash val="solid"/>
            <a:round/>
            <a:headEnd type="none" w="sm" len="sm"/>
            <a:tailEnd type="none" w="sm" len="sm"/>
          </a:ln>
        </p:spPr>
      </p:cxnSp>
      <p:cxnSp>
        <p:nvCxnSpPr>
          <p:cNvPr id="85" name="Google Shape;85;p13"/>
          <p:cNvCxnSpPr/>
          <p:nvPr/>
        </p:nvCxnSpPr>
        <p:spPr>
          <a:xfrm rot="-5400000">
            <a:off x="-2061053" y="2783413"/>
            <a:ext cx="8903027" cy="0"/>
          </a:xfrm>
          <a:prstGeom prst="straightConnector1">
            <a:avLst/>
          </a:prstGeom>
          <a:noFill/>
          <a:ln w="38100" cap="flat" cmpd="sng">
            <a:solidFill>
              <a:srgbClr val="FF9F1C"/>
            </a:solidFill>
            <a:prstDash val="solid"/>
            <a:round/>
            <a:headEnd type="none" w="sm" len="sm"/>
            <a:tailEnd type="none" w="sm" len="sm"/>
          </a:ln>
        </p:spPr>
      </p:cxnSp>
      <p:cxnSp>
        <p:nvCxnSpPr>
          <p:cNvPr id="86" name="Google Shape;86;p13"/>
          <p:cNvCxnSpPr/>
          <p:nvPr/>
        </p:nvCxnSpPr>
        <p:spPr>
          <a:xfrm rot="-5400000">
            <a:off x="-1344647" y="2885013"/>
            <a:ext cx="8903027" cy="0"/>
          </a:xfrm>
          <a:prstGeom prst="straightConnector1">
            <a:avLst/>
          </a:prstGeom>
          <a:noFill/>
          <a:ln w="38100" cap="flat" cmpd="sng">
            <a:solidFill>
              <a:srgbClr val="6874E8"/>
            </a:solidFill>
            <a:prstDash val="solid"/>
            <a:round/>
            <a:headEnd type="none" w="sm" len="sm"/>
            <a:tailEnd type="none" w="sm" len="sm"/>
          </a:ln>
        </p:spPr>
      </p:cxnSp>
      <p:grpSp>
        <p:nvGrpSpPr>
          <p:cNvPr id="87" name="Google Shape;87;p13"/>
          <p:cNvGrpSpPr/>
          <p:nvPr/>
        </p:nvGrpSpPr>
        <p:grpSpPr>
          <a:xfrm>
            <a:off x="365585" y="199662"/>
            <a:ext cx="10820400" cy="5582841"/>
            <a:chOff x="0" y="-38100"/>
            <a:chExt cx="4274726" cy="2205567"/>
          </a:xfrm>
        </p:grpSpPr>
        <p:sp>
          <p:nvSpPr>
            <p:cNvPr id="88" name="Google Shape;88;p13"/>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F3F6FA"/>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Google Shape;89;p13"/>
            <p:cNvSpPr txBox="1"/>
            <p:nvPr/>
          </p:nvSpPr>
          <p:spPr>
            <a:xfrm>
              <a:off x="0" y="-38100"/>
              <a:ext cx="812800" cy="85090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47722"/>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91" name="Google Shape;91;p13"/>
          <p:cNvGrpSpPr/>
          <p:nvPr/>
        </p:nvGrpSpPr>
        <p:grpSpPr>
          <a:xfrm>
            <a:off x="8256738" y="4056416"/>
            <a:ext cx="2984165" cy="3672818"/>
            <a:chOff x="0" y="0"/>
            <a:chExt cx="5968330" cy="7345637"/>
          </a:xfrm>
        </p:grpSpPr>
        <p:grpSp>
          <p:nvGrpSpPr>
            <p:cNvPr id="92" name="Google Shape;92;p13"/>
            <p:cNvGrpSpPr/>
            <p:nvPr/>
          </p:nvGrpSpPr>
          <p:grpSpPr>
            <a:xfrm>
              <a:off x="0" y="0"/>
              <a:ext cx="5968330" cy="7345637"/>
              <a:chOff x="0" y="0"/>
              <a:chExt cx="660400" cy="812800"/>
            </a:xfrm>
          </p:grpSpPr>
          <p:sp>
            <p:nvSpPr>
              <p:cNvPr id="93" name="Google Shape;93;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Google Shape;94;p13"/>
              <p:cNvSpPr txBox="1"/>
              <p:nvPr/>
            </p:nvSpPr>
            <p:spPr>
              <a:xfrm>
                <a:off x="0" y="69850"/>
                <a:ext cx="660400" cy="7429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95" name="Google Shape;95;p13"/>
            <p:cNvGrpSpPr/>
            <p:nvPr/>
          </p:nvGrpSpPr>
          <p:grpSpPr>
            <a:xfrm>
              <a:off x="348677" y="429141"/>
              <a:ext cx="5270975" cy="6487354"/>
              <a:chOff x="0" y="0"/>
              <a:chExt cx="660400" cy="812800"/>
            </a:xfrm>
          </p:grpSpPr>
          <p:sp>
            <p:nvSpPr>
              <p:cNvPr id="96" name="Google Shape;96;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Google Shape;97;p13"/>
              <p:cNvSpPr txBox="1"/>
              <p:nvPr/>
            </p:nvSpPr>
            <p:spPr>
              <a:xfrm>
                <a:off x="0" y="69850"/>
                <a:ext cx="660400" cy="7429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98" name="Google Shape;98;p13"/>
            <p:cNvGrpSpPr/>
            <p:nvPr/>
          </p:nvGrpSpPr>
          <p:grpSpPr>
            <a:xfrm>
              <a:off x="692894" y="852793"/>
              <a:ext cx="4582541" cy="5640050"/>
              <a:chOff x="0" y="0"/>
              <a:chExt cx="660400" cy="812800"/>
            </a:xfrm>
          </p:grpSpPr>
          <p:sp>
            <p:nvSpPr>
              <p:cNvPr id="99" name="Google Shape;99;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Google Shape;100;p13"/>
              <p:cNvSpPr txBox="1"/>
              <p:nvPr/>
            </p:nvSpPr>
            <p:spPr>
              <a:xfrm>
                <a:off x="0" y="69850"/>
                <a:ext cx="660400" cy="7429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grpSp>
        <p:nvGrpSpPr>
          <p:cNvPr id="102" name="Google Shape;102;p13"/>
          <p:cNvGrpSpPr/>
          <p:nvPr/>
        </p:nvGrpSpPr>
        <p:grpSpPr>
          <a:xfrm>
            <a:off x="10797737" y="252268"/>
            <a:ext cx="271215" cy="272431"/>
            <a:chOff x="1813" y="0"/>
            <a:chExt cx="809173" cy="812800"/>
          </a:xfrm>
        </p:grpSpPr>
        <p:sp>
          <p:nvSpPr>
            <p:cNvPr id="103" name="Google Shape;103;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Google Shape;104;p13"/>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05" name="Google Shape;105;p13"/>
          <p:cNvGrpSpPr/>
          <p:nvPr/>
        </p:nvGrpSpPr>
        <p:grpSpPr>
          <a:xfrm>
            <a:off x="11173519" y="252268"/>
            <a:ext cx="271215" cy="272431"/>
            <a:chOff x="1813" y="0"/>
            <a:chExt cx="809173" cy="812800"/>
          </a:xfrm>
        </p:grpSpPr>
        <p:sp>
          <p:nvSpPr>
            <p:cNvPr id="106" name="Google Shape;106;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Google Shape;107;p13"/>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grpSp>
      <p:grpSp>
        <p:nvGrpSpPr>
          <p:cNvPr id="108" name="Google Shape;108;p13"/>
          <p:cNvGrpSpPr/>
          <p:nvPr/>
        </p:nvGrpSpPr>
        <p:grpSpPr>
          <a:xfrm>
            <a:off x="11547551" y="252268"/>
            <a:ext cx="271215" cy="272431"/>
            <a:chOff x="1813" y="0"/>
            <a:chExt cx="809173" cy="812800"/>
          </a:xfrm>
        </p:grpSpPr>
        <p:sp>
          <p:nvSpPr>
            <p:cNvPr id="109" name="Google Shape;109;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0" name="Google Shape;110;p13"/>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grpSp>
      <p:sp>
        <p:nvSpPr>
          <p:cNvPr id="2" name="Google Shape;90;p13">
            <a:extLst>
              <a:ext uri="{FF2B5EF4-FFF2-40B4-BE49-F238E27FC236}">
                <a16:creationId xmlns:a16="http://schemas.microsoft.com/office/drawing/2014/main" id="{03DEBA78-E7A6-AAE3-7B62-A23AD2F177C9}"/>
              </a:ext>
            </a:extLst>
          </p:cNvPr>
          <p:cNvSpPr txBox="1"/>
          <p:nvPr/>
        </p:nvSpPr>
        <p:spPr>
          <a:xfrm>
            <a:off x="429651" y="568534"/>
            <a:ext cx="10503693" cy="6093976"/>
          </a:xfrm>
          <a:prstGeom prst="rect">
            <a:avLst/>
          </a:prstGeom>
          <a:noFill/>
          <a:ln>
            <a:noFill/>
          </a:ln>
        </p:spPr>
        <p:txBody>
          <a:bodyPr spcFirstLastPara="1" wrap="square" lIns="0" tIns="0" rIns="0" bIns="0" anchor="t" anchorCtr="0">
            <a:spAutoFit/>
          </a:bodyPr>
          <a:lstStyle/>
          <a:p>
            <a:pPr algn="l" rtl="0">
              <a:lnSpc>
                <a:spcPct val="150000"/>
              </a:lnSpc>
            </a:pPr>
            <a:r>
              <a:rPr lang="en-US" sz="4000" dirty="0">
                <a:solidFill>
                  <a:srgbClr val="0B1320"/>
                </a:solidFill>
                <a:latin typeface="Playfair Display Black"/>
              </a:rPr>
              <a:t>Table of content</a:t>
            </a:r>
            <a:endParaRPr lang="en-US" sz="4800" dirty="0">
              <a:solidFill>
                <a:srgbClr val="0B1320"/>
              </a:solidFill>
              <a:latin typeface="Playfair Display Black"/>
            </a:endParaRPr>
          </a:p>
          <a:p>
            <a:pPr marL="914400" lvl="1" indent="-457200" algn="l" rtl="0">
              <a:lnSpc>
                <a:spcPct val="150000"/>
              </a:lnSpc>
              <a:buFont typeface="Wingdings" panose="05000000000000000000" pitchFamily="2" charset="2"/>
              <a:buChar char="q"/>
            </a:pPr>
            <a:r>
              <a:rPr lang="en-US" sz="2800" dirty="0">
                <a:solidFill>
                  <a:srgbClr val="0B1320"/>
                </a:solidFill>
                <a:latin typeface="Playfair Display Black"/>
              </a:rPr>
              <a:t>Background &amp; Research</a:t>
            </a:r>
          </a:p>
          <a:p>
            <a:pPr marL="914400" lvl="1" indent="-457200" algn="l" rtl="0">
              <a:lnSpc>
                <a:spcPct val="150000"/>
              </a:lnSpc>
              <a:buFont typeface="Wingdings" panose="05000000000000000000" pitchFamily="2" charset="2"/>
              <a:buChar char="q"/>
            </a:pPr>
            <a:r>
              <a:rPr lang="en-US" sz="2800" dirty="0">
                <a:solidFill>
                  <a:srgbClr val="0B1320"/>
                </a:solidFill>
                <a:latin typeface="Playfair Display Black"/>
              </a:rPr>
              <a:t>Solution</a:t>
            </a:r>
          </a:p>
          <a:p>
            <a:pPr marL="914400" lvl="1" indent="-457200" algn="l" rtl="0">
              <a:lnSpc>
                <a:spcPct val="150000"/>
              </a:lnSpc>
              <a:buFont typeface="Wingdings" panose="05000000000000000000" pitchFamily="2" charset="2"/>
              <a:buChar char="q"/>
            </a:pPr>
            <a:r>
              <a:rPr lang="en-US" sz="2800" dirty="0">
                <a:solidFill>
                  <a:srgbClr val="0B1320"/>
                </a:solidFill>
                <a:latin typeface="Playfair Display Black"/>
              </a:rPr>
              <a:t>Application Architecture</a:t>
            </a:r>
          </a:p>
          <a:p>
            <a:pPr marL="914400" lvl="1" indent="-457200" algn="l" rtl="0">
              <a:lnSpc>
                <a:spcPct val="150000"/>
              </a:lnSpc>
              <a:buFont typeface="Wingdings" panose="05000000000000000000" pitchFamily="2" charset="2"/>
              <a:buChar char="q"/>
            </a:pPr>
            <a:r>
              <a:rPr lang="en-US" sz="2800" dirty="0">
                <a:solidFill>
                  <a:srgbClr val="0B1320"/>
                </a:solidFill>
                <a:latin typeface="Playfair Display Black"/>
              </a:rPr>
              <a:t>GUI</a:t>
            </a:r>
          </a:p>
          <a:p>
            <a:pPr marL="914400" lvl="1" indent="-457200" algn="l" rtl="0">
              <a:lnSpc>
                <a:spcPct val="150000"/>
              </a:lnSpc>
              <a:buFont typeface="Wingdings" panose="05000000000000000000" pitchFamily="2" charset="2"/>
              <a:buChar char="q"/>
            </a:pPr>
            <a:r>
              <a:rPr lang="en-US" sz="2800" dirty="0">
                <a:solidFill>
                  <a:srgbClr val="0B1320"/>
                </a:solidFill>
                <a:latin typeface="Playfair Display Black"/>
              </a:rPr>
              <a:t>Verification plan</a:t>
            </a:r>
          </a:p>
          <a:p>
            <a:pPr marL="914400" lvl="1" indent="-457200" algn="l" rtl="0">
              <a:lnSpc>
                <a:spcPct val="150000"/>
              </a:lnSpc>
              <a:buFont typeface="Wingdings" panose="05000000000000000000" pitchFamily="2" charset="2"/>
              <a:buChar char="q"/>
            </a:pPr>
            <a:r>
              <a:rPr lang="en-US" sz="2800" dirty="0">
                <a:solidFill>
                  <a:srgbClr val="0B1320"/>
                </a:solidFill>
                <a:latin typeface="Playfair Display Black"/>
              </a:rPr>
              <a:t>Challenges</a:t>
            </a:r>
          </a:p>
          <a:p>
            <a:pPr marL="457200" indent="-457200" algn="l" rtl="0">
              <a:lnSpc>
                <a:spcPct val="150000"/>
              </a:lnSpc>
              <a:buFont typeface="Arial" panose="020B0604020202020204" pitchFamily="34" charset="0"/>
              <a:buChar char="•"/>
            </a:pPr>
            <a:endParaRPr lang="en-US" sz="2800" dirty="0">
              <a:solidFill>
                <a:srgbClr val="0B1320"/>
              </a:solidFill>
              <a:latin typeface="Playfair Display Black"/>
            </a:endParaRPr>
          </a:p>
          <a:p>
            <a:pPr marL="457200" indent="-457200" algn="l" rtl="0">
              <a:lnSpc>
                <a:spcPct val="150000"/>
              </a:lnSpc>
              <a:buFont typeface="Arial" panose="020B0604020202020204" pitchFamily="34" charset="0"/>
              <a:buChar char="•"/>
            </a:pPr>
            <a:endParaRPr sz="2800" dirty="0">
              <a:solidFill>
                <a:srgbClr val="0B1320"/>
              </a:solidFill>
              <a:latin typeface="Playfair Display Black"/>
            </a:endParaRPr>
          </a:p>
        </p:txBody>
      </p:sp>
      <p:sp>
        <p:nvSpPr>
          <p:cNvPr id="4" name="Slide Number Placeholder 3">
            <a:extLst>
              <a:ext uri="{FF2B5EF4-FFF2-40B4-BE49-F238E27FC236}">
                <a16:creationId xmlns:a16="http://schemas.microsoft.com/office/drawing/2014/main" id="{F2EE0A08-BEAB-84A8-0F9B-CCF82BBC5C4E}"/>
              </a:ext>
            </a:extLst>
          </p:cNvPr>
          <p:cNvSpPr>
            <a:spLocks noGrp="1"/>
          </p:cNvSpPr>
          <p:nvPr>
            <p:ph type="sldNum" sz="quarter" idx="12"/>
          </p:nvPr>
        </p:nvSpPr>
        <p:spPr/>
        <p:txBody>
          <a:bodyPr/>
          <a:lstStyle/>
          <a:p>
            <a:fld id="{3F7FB255-5E62-4E60-AA69-C1A69D411474}" type="slidenum">
              <a:rPr lang="he-IL" smtClean="0"/>
              <a:t>2</a:t>
            </a:fld>
            <a:endParaRPr lang="he-IL"/>
          </a:p>
        </p:txBody>
      </p:sp>
    </p:spTree>
    <p:extLst>
      <p:ext uri="{BB962C8B-B14F-4D97-AF65-F5344CB8AC3E}">
        <p14:creationId xmlns:p14="http://schemas.microsoft.com/office/powerpoint/2010/main" val="41302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cxnSp>
        <p:nvCxnSpPr>
          <p:cNvPr id="84" name="Google Shape;84;p13"/>
          <p:cNvCxnSpPr/>
          <p:nvPr/>
        </p:nvCxnSpPr>
        <p:spPr>
          <a:xfrm rot="-5400000">
            <a:off x="-2706111" y="2885013"/>
            <a:ext cx="8903027" cy="0"/>
          </a:xfrm>
          <a:prstGeom prst="straightConnector1">
            <a:avLst/>
          </a:prstGeom>
          <a:noFill/>
          <a:ln w="38100" cap="flat" cmpd="sng">
            <a:solidFill>
              <a:srgbClr val="4DA1A9"/>
            </a:solidFill>
            <a:prstDash val="solid"/>
            <a:round/>
            <a:headEnd type="none" w="sm" len="sm"/>
            <a:tailEnd type="none" w="sm" len="sm"/>
          </a:ln>
        </p:spPr>
      </p:cxnSp>
      <p:cxnSp>
        <p:nvCxnSpPr>
          <p:cNvPr id="85" name="Google Shape;85;p13"/>
          <p:cNvCxnSpPr/>
          <p:nvPr/>
        </p:nvCxnSpPr>
        <p:spPr>
          <a:xfrm rot="-5400000">
            <a:off x="-2061053" y="2783413"/>
            <a:ext cx="8903027" cy="0"/>
          </a:xfrm>
          <a:prstGeom prst="straightConnector1">
            <a:avLst/>
          </a:prstGeom>
          <a:noFill/>
          <a:ln w="38100" cap="flat" cmpd="sng">
            <a:solidFill>
              <a:srgbClr val="FF9F1C"/>
            </a:solidFill>
            <a:prstDash val="solid"/>
            <a:round/>
            <a:headEnd type="none" w="sm" len="sm"/>
            <a:tailEnd type="none" w="sm" len="sm"/>
          </a:ln>
        </p:spPr>
      </p:cxnSp>
      <p:cxnSp>
        <p:nvCxnSpPr>
          <p:cNvPr id="86" name="Google Shape;86;p13"/>
          <p:cNvCxnSpPr/>
          <p:nvPr/>
        </p:nvCxnSpPr>
        <p:spPr>
          <a:xfrm rot="-5400000">
            <a:off x="-1344647" y="2885013"/>
            <a:ext cx="8903027" cy="0"/>
          </a:xfrm>
          <a:prstGeom prst="straightConnector1">
            <a:avLst/>
          </a:prstGeom>
          <a:noFill/>
          <a:ln w="38100" cap="flat" cmpd="sng">
            <a:solidFill>
              <a:srgbClr val="6874E8"/>
            </a:solidFill>
            <a:prstDash val="solid"/>
            <a:round/>
            <a:headEnd type="none" w="sm" len="sm"/>
            <a:tailEnd type="none" w="sm" len="sm"/>
          </a:ln>
        </p:spPr>
      </p:cxnSp>
      <p:grpSp>
        <p:nvGrpSpPr>
          <p:cNvPr id="87" name="Google Shape;87;p13"/>
          <p:cNvGrpSpPr/>
          <p:nvPr/>
        </p:nvGrpSpPr>
        <p:grpSpPr>
          <a:xfrm>
            <a:off x="365585" y="199662"/>
            <a:ext cx="10820400" cy="5582841"/>
            <a:chOff x="0" y="-38100"/>
            <a:chExt cx="4274726" cy="2205567"/>
          </a:xfrm>
        </p:grpSpPr>
        <p:sp>
          <p:nvSpPr>
            <p:cNvPr id="88" name="Google Shape;88;p13"/>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F3F6FA"/>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Google Shape;89;p13"/>
            <p:cNvSpPr txBox="1"/>
            <p:nvPr/>
          </p:nvSpPr>
          <p:spPr>
            <a:xfrm>
              <a:off x="0" y="-38100"/>
              <a:ext cx="812800" cy="85090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47722"/>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sp>
        <p:nvSpPr>
          <p:cNvPr id="90" name="Google Shape;90;p13"/>
          <p:cNvSpPr txBox="1"/>
          <p:nvPr/>
        </p:nvSpPr>
        <p:spPr>
          <a:xfrm>
            <a:off x="2867892" y="1417395"/>
            <a:ext cx="6345382" cy="2831673"/>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19998"/>
              </a:lnSpc>
              <a:spcBef>
                <a:spcPts val="0"/>
              </a:spcBef>
              <a:spcAft>
                <a:spcPts val="0"/>
              </a:spcAft>
              <a:buClrTx/>
              <a:buSzTx/>
              <a:buFontTx/>
              <a:buNone/>
              <a:tabLst/>
              <a:defRPr/>
            </a:pPr>
            <a:r>
              <a:rPr lang="en-US" sz="7667" noProof="0" dirty="0">
                <a:solidFill>
                  <a:srgbClr val="0B1320"/>
                </a:solidFill>
                <a:latin typeface="Playfair Display Black"/>
                <a:sym typeface="Playfair Display Black"/>
              </a:rPr>
              <a:t>Verification Plan</a:t>
            </a:r>
            <a:endParaRPr kumimoji="0"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91" name="Google Shape;91;p13"/>
          <p:cNvGrpSpPr/>
          <p:nvPr/>
        </p:nvGrpSpPr>
        <p:grpSpPr>
          <a:xfrm>
            <a:off x="8256738" y="4056416"/>
            <a:ext cx="2984165" cy="3672818"/>
            <a:chOff x="0" y="0"/>
            <a:chExt cx="5968330" cy="7345637"/>
          </a:xfrm>
        </p:grpSpPr>
        <p:grpSp>
          <p:nvGrpSpPr>
            <p:cNvPr id="92" name="Google Shape;92;p13"/>
            <p:cNvGrpSpPr/>
            <p:nvPr/>
          </p:nvGrpSpPr>
          <p:grpSpPr>
            <a:xfrm>
              <a:off x="0" y="0"/>
              <a:ext cx="5968330" cy="7345637"/>
              <a:chOff x="0" y="0"/>
              <a:chExt cx="660400" cy="812800"/>
            </a:xfrm>
          </p:grpSpPr>
          <p:sp>
            <p:nvSpPr>
              <p:cNvPr id="93" name="Google Shape;93;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Google Shape;94;p13"/>
              <p:cNvSpPr txBox="1"/>
              <p:nvPr/>
            </p:nvSpPr>
            <p:spPr>
              <a:xfrm>
                <a:off x="0" y="69850"/>
                <a:ext cx="660400" cy="7429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95" name="Google Shape;95;p13"/>
            <p:cNvGrpSpPr/>
            <p:nvPr/>
          </p:nvGrpSpPr>
          <p:grpSpPr>
            <a:xfrm>
              <a:off x="348677" y="429141"/>
              <a:ext cx="5270975" cy="6487354"/>
              <a:chOff x="0" y="0"/>
              <a:chExt cx="660400" cy="812800"/>
            </a:xfrm>
          </p:grpSpPr>
          <p:sp>
            <p:nvSpPr>
              <p:cNvPr id="96" name="Google Shape;96;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Google Shape;97;p13"/>
              <p:cNvSpPr txBox="1"/>
              <p:nvPr/>
            </p:nvSpPr>
            <p:spPr>
              <a:xfrm>
                <a:off x="0" y="69850"/>
                <a:ext cx="660400" cy="7429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98" name="Google Shape;98;p13"/>
            <p:cNvGrpSpPr/>
            <p:nvPr/>
          </p:nvGrpSpPr>
          <p:grpSpPr>
            <a:xfrm>
              <a:off x="692894" y="852793"/>
              <a:ext cx="4582541" cy="5640050"/>
              <a:chOff x="0" y="0"/>
              <a:chExt cx="660400" cy="812800"/>
            </a:xfrm>
          </p:grpSpPr>
          <p:sp>
            <p:nvSpPr>
              <p:cNvPr id="99" name="Google Shape;99;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Google Shape;100;p13"/>
              <p:cNvSpPr txBox="1"/>
              <p:nvPr/>
            </p:nvSpPr>
            <p:spPr>
              <a:xfrm>
                <a:off x="0" y="69850"/>
                <a:ext cx="660400" cy="7429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grpSp>
        <p:nvGrpSpPr>
          <p:cNvPr id="102" name="Google Shape;102;p13"/>
          <p:cNvGrpSpPr/>
          <p:nvPr/>
        </p:nvGrpSpPr>
        <p:grpSpPr>
          <a:xfrm>
            <a:off x="10797737" y="252268"/>
            <a:ext cx="271215" cy="272431"/>
            <a:chOff x="1813" y="0"/>
            <a:chExt cx="809173" cy="812800"/>
          </a:xfrm>
        </p:grpSpPr>
        <p:sp>
          <p:nvSpPr>
            <p:cNvPr id="103" name="Google Shape;103;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Google Shape;104;p13"/>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05" name="Google Shape;105;p13"/>
          <p:cNvGrpSpPr/>
          <p:nvPr/>
        </p:nvGrpSpPr>
        <p:grpSpPr>
          <a:xfrm>
            <a:off x="11173519" y="252268"/>
            <a:ext cx="271215" cy="272431"/>
            <a:chOff x="1813" y="0"/>
            <a:chExt cx="809173" cy="812800"/>
          </a:xfrm>
        </p:grpSpPr>
        <p:sp>
          <p:nvSpPr>
            <p:cNvPr id="106" name="Google Shape;106;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Google Shape;107;p13"/>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grpSp>
      <p:grpSp>
        <p:nvGrpSpPr>
          <p:cNvPr id="108" name="Google Shape;108;p13"/>
          <p:cNvGrpSpPr/>
          <p:nvPr/>
        </p:nvGrpSpPr>
        <p:grpSpPr>
          <a:xfrm>
            <a:off x="11547551" y="252268"/>
            <a:ext cx="271215" cy="272431"/>
            <a:chOff x="1813" y="0"/>
            <a:chExt cx="809173" cy="812800"/>
          </a:xfrm>
        </p:grpSpPr>
        <p:sp>
          <p:nvSpPr>
            <p:cNvPr id="109" name="Google Shape;109;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0" name="Google Shape;110;p13"/>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grpSp>
      <p:sp>
        <p:nvSpPr>
          <p:cNvPr id="3" name="Slide Number Placeholder 2">
            <a:extLst>
              <a:ext uri="{FF2B5EF4-FFF2-40B4-BE49-F238E27FC236}">
                <a16:creationId xmlns:a16="http://schemas.microsoft.com/office/drawing/2014/main" id="{C3C5A29D-6B7C-AF5B-69D4-53514F7A7704}"/>
              </a:ext>
            </a:extLst>
          </p:cNvPr>
          <p:cNvSpPr>
            <a:spLocks noGrp="1"/>
          </p:cNvSpPr>
          <p:nvPr>
            <p:ph type="sldNum" sz="quarter" idx="12"/>
          </p:nvPr>
        </p:nvSpPr>
        <p:spPr/>
        <p:txBody>
          <a:bodyPr/>
          <a:lstStyle/>
          <a:p>
            <a:fld id="{3F7FB255-5E62-4E60-AA69-C1A69D411474}" type="slidenum">
              <a:rPr lang="he-IL" smtClean="0"/>
              <a:t>20</a:t>
            </a:fld>
            <a:endParaRPr lang="he-IL"/>
          </a:p>
        </p:txBody>
      </p:sp>
    </p:spTree>
    <p:extLst>
      <p:ext uri="{BB962C8B-B14F-4D97-AF65-F5344CB8AC3E}">
        <p14:creationId xmlns:p14="http://schemas.microsoft.com/office/powerpoint/2010/main" val="98585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14"/>
          <p:cNvSpPr/>
          <p:nvPr/>
        </p:nvSpPr>
        <p:spPr>
          <a:xfrm>
            <a:off x="969818" y="951667"/>
            <a:ext cx="10141527" cy="5566297"/>
          </a:xfrm>
          <a:custGeom>
            <a:avLst/>
            <a:gdLst/>
            <a:ahLst/>
            <a:cxnLst/>
            <a:rect l="l" t="t" r="r" b="b"/>
            <a:pathLst>
              <a:path w="2137363" h="2313984" extrusionOk="0">
                <a:moveTo>
                  <a:pt x="45792" y="0"/>
                </a:moveTo>
                <a:lnTo>
                  <a:pt x="2091571" y="0"/>
                </a:lnTo>
                <a:cubicBezTo>
                  <a:pt x="2103716" y="0"/>
                  <a:pt x="2115363" y="4824"/>
                  <a:pt x="2123951" y="13412"/>
                </a:cubicBezTo>
                <a:cubicBezTo>
                  <a:pt x="2132538" y="22000"/>
                  <a:pt x="2137363" y="33647"/>
                  <a:pt x="2137363" y="45792"/>
                </a:cubicBezTo>
                <a:lnTo>
                  <a:pt x="2137363" y="2268192"/>
                </a:lnTo>
                <a:cubicBezTo>
                  <a:pt x="2137363" y="2280337"/>
                  <a:pt x="2132538" y="2291984"/>
                  <a:pt x="2123951" y="2300572"/>
                </a:cubicBezTo>
                <a:cubicBezTo>
                  <a:pt x="2115363" y="2309159"/>
                  <a:pt x="2103716" y="2313984"/>
                  <a:pt x="2091571" y="2313984"/>
                </a:cubicBezTo>
                <a:lnTo>
                  <a:pt x="45792" y="2313984"/>
                </a:lnTo>
                <a:cubicBezTo>
                  <a:pt x="33647" y="2313984"/>
                  <a:pt x="22000" y="2309159"/>
                  <a:pt x="13412" y="2300572"/>
                </a:cubicBezTo>
                <a:cubicBezTo>
                  <a:pt x="4824" y="2291984"/>
                  <a:pt x="0" y="2280337"/>
                  <a:pt x="0" y="2268192"/>
                </a:cubicBezTo>
                <a:lnTo>
                  <a:pt x="0" y="45792"/>
                </a:lnTo>
                <a:cubicBezTo>
                  <a:pt x="0" y="33647"/>
                  <a:pt x="4824" y="22000"/>
                  <a:pt x="13412" y="13412"/>
                </a:cubicBezTo>
                <a:cubicBezTo>
                  <a:pt x="22000" y="4824"/>
                  <a:pt x="33647" y="0"/>
                  <a:pt x="45792" y="0"/>
                </a:cubicBezTo>
                <a:close/>
              </a:path>
            </a:pathLst>
          </a:custGeom>
          <a:solidFill>
            <a:srgbClr val="0B1320"/>
          </a:solidFill>
          <a:ln>
            <a:noFill/>
          </a:ln>
        </p:spPr>
        <p:txBody>
          <a:bodyPr spcFirstLastPara="1" wrap="square" lIns="60950" tIns="60950" rIns="60950" bIns="60950" anchor="ctr" anchorCtr="0">
            <a:noAutofit/>
          </a:bodyPr>
          <a:lstStyle/>
          <a:p>
            <a:pPr lvl="0" algn="ctr">
              <a:lnSpc>
                <a:spcPct val="150000"/>
              </a:lnSpc>
              <a:buClr>
                <a:schemeClr val="tx2"/>
              </a:buClr>
            </a:pPr>
            <a:endParaRPr lang="en-US" sz="4000" dirty="0">
              <a:solidFill>
                <a:schemeClr val="bg1"/>
              </a:solidFill>
            </a:endParaRPr>
          </a:p>
        </p:txBody>
      </p:sp>
      <p:grpSp>
        <p:nvGrpSpPr>
          <p:cNvPr id="130" name="Google Shape;130;p14"/>
          <p:cNvGrpSpPr/>
          <p:nvPr/>
        </p:nvGrpSpPr>
        <p:grpSpPr>
          <a:xfrm>
            <a:off x="9808210" y="1172240"/>
            <a:ext cx="271215" cy="272431"/>
            <a:chOff x="1813" y="0"/>
            <a:chExt cx="809173" cy="812800"/>
          </a:xfrm>
        </p:grpSpPr>
        <p:sp>
          <p:nvSpPr>
            <p:cNvPr id="131" name="Google Shape;131;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2" name="Google Shape;132;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3" name="Google Shape;133;p14"/>
          <p:cNvGrpSpPr/>
          <p:nvPr/>
        </p:nvGrpSpPr>
        <p:grpSpPr>
          <a:xfrm>
            <a:off x="10196358" y="1172240"/>
            <a:ext cx="271215" cy="272431"/>
            <a:chOff x="1813" y="0"/>
            <a:chExt cx="809173" cy="812800"/>
          </a:xfrm>
        </p:grpSpPr>
        <p:sp>
          <p:nvSpPr>
            <p:cNvPr id="134" name="Google Shape;134;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5" name="Google Shape;135;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6" name="Google Shape;136;p14"/>
          <p:cNvGrpSpPr/>
          <p:nvPr/>
        </p:nvGrpSpPr>
        <p:grpSpPr>
          <a:xfrm>
            <a:off x="10615647" y="1172240"/>
            <a:ext cx="271215" cy="272431"/>
            <a:chOff x="1813" y="0"/>
            <a:chExt cx="809173" cy="812800"/>
          </a:xfrm>
        </p:grpSpPr>
        <p:sp>
          <p:nvSpPr>
            <p:cNvPr id="137" name="Google Shape;137;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8" name="Google Shape;138;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9" name="Google Shape;139;p14"/>
          <p:cNvGrpSpPr/>
          <p:nvPr/>
        </p:nvGrpSpPr>
        <p:grpSpPr>
          <a:xfrm>
            <a:off x="1315980" y="6077247"/>
            <a:ext cx="271215" cy="272431"/>
            <a:chOff x="1813" y="0"/>
            <a:chExt cx="809173" cy="812800"/>
          </a:xfrm>
        </p:grpSpPr>
        <p:sp>
          <p:nvSpPr>
            <p:cNvPr id="140" name="Google Shape;140;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1" name="Google Shape;141;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42" name="Google Shape;142;p14"/>
          <p:cNvGrpSpPr/>
          <p:nvPr/>
        </p:nvGrpSpPr>
        <p:grpSpPr>
          <a:xfrm>
            <a:off x="1715896" y="6067672"/>
            <a:ext cx="271215" cy="272431"/>
            <a:chOff x="1813" y="0"/>
            <a:chExt cx="809173" cy="812800"/>
          </a:xfrm>
        </p:grpSpPr>
        <p:sp>
          <p:nvSpPr>
            <p:cNvPr id="143" name="Google Shape;143;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4" name="Google Shape;144;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dirty="0">
                <a:solidFill>
                  <a:schemeClr val="dk1"/>
                </a:solidFill>
                <a:latin typeface="Calibri"/>
                <a:ea typeface="Calibri"/>
                <a:cs typeface="Calibri"/>
                <a:sym typeface="Calibri"/>
              </a:endParaRPr>
            </a:p>
          </p:txBody>
        </p:sp>
      </p:grpSp>
      <p:grpSp>
        <p:nvGrpSpPr>
          <p:cNvPr id="145" name="Google Shape;145;p14"/>
          <p:cNvGrpSpPr/>
          <p:nvPr/>
        </p:nvGrpSpPr>
        <p:grpSpPr>
          <a:xfrm>
            <a:off x="2145410" y="6067943"/>
            <a:ext cx="271215" cy="272431"/>
            <a:chOff x="1813" y="0"/>
            <a:chExt cx="809173" cy="812800"/>
          </a:xfrm>
        </p:grpSpPr>
        <p:sp>
          <p:nvSpPr>
            <p:cNvPr id="146" name="Google Shape;146;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7" name="Google Shape;147;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sp>
        <p:nvSpPr>
          <p:cNvPr id="2" name="Google Shape;121;p14">
            <a:extLst>
              <a:ext uri="{FF2B5EF4-FFF2-40B4-BE49-F238E27FC236}">
                <a16:creationId xmlns:a16="http://schemas.microsoft.com/office/drawing/2014/main" id="{81005D3B-D1EA-3F29-E4EF-4B3AF96AC2EE}"/>
              </a:ext>
            </a:extLst>
          </p:cNvPr>
          <p:cNvSpPr txBox="1"/>
          <p:nvPr/>
        </p:nvSpPr>
        <p:spPr>
          <a:xfrm>
            <a:off x="4553925" y="-89624"/>
            <a:ext cx="2092536" cy="1083438"/>
          </a:xfrm>
          <a:prstGeom prst="rect">
            <a:avLst/>
          </a:prstGeom>
          <a:noFill/>
          <a:ln>
            <a:noFill/>
          </a:ln>
        </p:spPr>
        <p:txBody>
          <a:bodyPr spcFirstLastPara="1" wrap="square" lIns="0" tIns="0" rIns="0" bIns="0" anchor="t" anchorCtr="0">
            <a:spAutoFit/>
          </a:bodyPr>
          <a:lstStyle/>
          <a:p>
            <a:pPr algn="l" rtl="0">
              <a:lnSpc>
                <a:spcPct val="120002"/>
              </a:lnSpc>
            </a:pPr>
            <a:r>
              <a:rPr lang="en-US" sz="5867" dirty="0">
                <a:solidFill>
                  <a:srgbClr val="0B1320"/>
                </a:solidFill>
                <a:latin typeface="Playfair Display Black"/>
                <a:sym typeface="Playfair Display Black"/>
              </a:rPr>
              <a:t>Tests</a:t>
            </a:r>
            <a:endParaRPr sz="1067" dirty="0"/>
          </a:p>
        </p:txBody>
      </p:sp>
      <p:graphicFrame>
        <p:nvGraphicFramePr>
          <p:cNvPr id="3" name="טבלה 3">
            <a:extLst>
              <a:ext uri="{FF2B5EF4-FFF2-40B4-BE49-F238E27FC236}">
                <a16:creationId xmlns:a16="http://schemas.microsoft.com/office/drawing/2014/main" id="{EAE835CA-6EFD-0D68-67FC-0A69D6840DEE}"/>
              </a:ext>
            </a:extLst>
          </p:cNvPr>
          <p:cNvGraphicFramePr>
            <a:graphicFrameLocks noGrp="1"/>
          </p:cNvGraphicFramePr>
          <p:nvPr>
            <p:extLst>
              <p:ext uri="{D42A27DB-BD31-4B8C-83A1-F6EECF244321}">
                <p14:modId xmlns:p14="http://schemas.microsoft.com/office/powerpoint/2010/main" val="96703584"/>
              </p:ext>
            </p:extLst>
          </p:nvPr>
        </p:nvGraphicFramePr>
        <p:xfrm>
          <a:off x="1080655" y="1035961"/>
          <a:ext cx="9970211" cy="5407674"/>
        </p:xfrm>
        <a:graphic>
          <a:graphicData uri="http://schemas.openxmlformats.org/drawingml/2006/table">
            <a:tbl>
              <a:tblPr firstRow="1" firstCol="1" bandRow="1">
                <a:tableStyleId>{5C22544A-7EE6-4342-B048-85BDC9FD1C3A}</a:tableStyleId>
              </a:tblPr>
              <a:tblGrid>
                <a:gridCol w="1165791">
                  <a:extLst>
                    <a:ext uri="{9D8B030D-6E8A-4147-A177-3AD203B41FA5}">
                      <a16:colId xmlns:a16="http://schemas.microsoft.com/office/drawing/2014/main" val="3801394853"/>
                    </a:ext>
                  </a:extLst>
                </a:gridCol>
                <a:gridCol w="1911966">
                  <a:extLst>
                    <a:ext uri="{9D8B030D-6E8A-4147-A177-3AD203B41FA5}">
                      <a16:colId xmlns:a16="http://schemas.microsoft.com/office/drawing/2014/main" val="3271210800"/>
                    </a:ext>
                  </a:extLst>
                </a:gridCol>
                <a:gridCol w="1893741">
                  <a:extLst>
                    <a:ext uri="{9D8B030D-6E8A-4147-A177-3AD203B41FA5}">
                      <a16:colId xmlns:a16="http://schemas.microsoft.com/office/drawing/2014/main" val="3014042526"/>
                    </a:ext>
                  </a:extLst>
                </a:gridCol>
                <a:gridCol w="4998713">
                  <a:extLst>
                    <a:ext uri="{9D8B030D-6E8A-4147-A177-3AD203B41FA5}">
                      <a16:colId xmlns:a16="http://schemas.microsoft.com/office/drawing/2014/main" val="4164125903"/>
                    </a:ext>
                  </a:extLst>
                </a:gridCol>
              </a:tblGrid>
              <a:tr h="606064">
                <a:tc>
                  <a:txBody>
                    <a:bodyPr/>
                    <a:lstStyle/>
                    <a:p>
                      <a:pPr marL="457200" algn="l" rtl="0">
                        <a:lnSpc>
                          <a:spcPct val="107000"/>
                        </a:lnSpc>
                      </a:pPr>
                      <a:r>
                        <a:rPr lang="en-US" sz="1800" dirty="0">
                          <a:solidFill>
                            <a:schemeClr val="tx1"/>
                          </a:solidFill>
                          <a:effectLst/>
                        </a:rPr>
                        <a:t>Test</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pPr>
                      <a:r>
                        <a:rPr lang="en-US" sz="1800">
                          <a:solidFill>
                            <a:schemeClr val="tx1"/>
                          </a:solidFill>
                          <a:effectLst/>
                        </a:rPr>
                        <a:t>Module</a:t>
                      </a:r>
                      <a:endParaRPr lang="en-US" sz="180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pPr>
                      <a:r>
                        <a:rPr lang="en-US" sz="1800" dirty="0">
                          <a:solidFill>
                            <a:schemeClr val="tx1"/>
                          </a:solidFill>
                          <a:effectLst/>
                        </a:rPr>
                        <a:t>Tested Function</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spcAft>
                          <a:spcPts val="800"/>
                        </a:spcAft>
                      </a:pPr>
                      <a:r>
                        <a:rPr lang="en-US" sz="1800" dirty="0">
                          <a:solidFill>
                            <a:schemeClr val="tx1"/>
                          </a:solidFill>
                          <a:effectLst/>
                        </a:rPr>
                        <a:t>Expected Result</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extLst>
                  <a:ext uri="{0D108BD9-81ED-4DB2-BD59-A6C34878D82A}">
                    <a16:rowId xmlns:a16="http://schemas.microsoft.com/office/drawing/2014/main" val="2875253020"/>
                  </a:ext>
                </a:extLst>
              </a:tr>
              <a:tr h="606064">
                <a:tc>
                  <a:txBody>
                    <a:bodyPr/>
                    <a:lstStyle/>
                    <a:p>
                      <a:pPr marL="457200" algn="l" rtl="0">
                        <a:lnSpc>
                          <a:spcPct val="107000"/>
                        </a:lnSpc>
                      </a:pPr>
                      <a:r>
                        <a:rPr lang="en-US" sz="1800">
                          <a:solidFill>
                            <a:schemeClr val="tx1"/>
                          </a:solidFill>
                          <a:effectLst/>
                        </a:rPr>
                        <a:t>1</a:t>
                      </a:r>
                      <a:endParaRPr lang="en-US" sz="180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pPr>
                      <a:r>
                        <a:rPr lang="en-US" sz="1800" dirty="0">
                          <a:solidFill>
                            <a:schemeClr val="tx1"/>
                          </a:solidFill>
                          <a:effectLst/>
                        </a:rPr>
                        <a:t>Login </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pPr>
                      <a:r>
                        <a:rPr lang="en-US" sz="1800">
                          <a:solidFill>
                            <a:schemeClr val="tx1"/>
                          </a:solidFill>
                          <a:effectLst/>
                        </a:rPr>
                        <a:t>User login</a:t>
                      </a:r>
                      <a:endParaRPr lang="en-US" sz="180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spcAft>
                          <a:spcPts val="800"/>
                        </a:spcAft>
                      </a:pPr>
                      <a:r>
                        <a:rPr lang="en-US" sz="1800">
                          <a:solidFill>
                            <a:schemeClr val="tx1"/>
                          </a:solidFill>
                          <a:effectLst/>
                        </a:rPr>
                        <a:t>Only authorized users can login to the Application</a:t>
                      </a:r>
                      <a:endParaRPr lang="en-US" sz="180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extLst>
                  <a:ext uri="{0D108BD9-81ED-4DB2-BD59-A6C34878D82A}">
                    <a16:rowId xmlns:a16="http://schemas.microsoft.com/office/drawing/2014/main" val="2524610230"/>
                  </a:ext>
                </a:extLst>
              </a:tr>
              <a:tr h="606064">
                <a:tc>
                  <a:txBody>
                    <a:bodyPr/>
                    <a:lstStyle/>
                    <a:p>
                      <a:pPr marL="457200" algn="l" rtl="0">
                        <a:lnSpc>
                          <a:spcPct val="107000"/>
                        </a:lnSpc>
                      </a:pPr>
                      <a:r>
                        <a:rPr lang="en-US" sz="1800">
                          <a:solidFill>
                            <a:schemeClr val="tx1"/>
                          </a:solidFill>
                          <a:effectLst/>
                        </a:rPr>
                        <a:t>2</a:t>
                      </a:r>
                      <a:endParaRPr lang="en-US" sz="180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pPr>
                      <a:r>
                        <a:rPr lang="en-US" sz="1800" dirty="0">
                          <a:solidFill>
                            <a:schemeClr val="tx1"/>
                          </a:solidFill>
                          <a:effectLst/>
                        </a:rPr>
                        <a:t>Registration </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pPr>
                      <a:r>
                        <a:rPr lang="en-US" sz="1800">
                          <a:solidFill>
                            <a:schemeClr val="tx1"/>
                          </a:solidFill>
                          <a:effectLst/>
                        </a:rPr>
                        <a:t>User registration</a:t>
                      </a:r>
                      <a:endParaRPr lang="en-US" sz="180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spcAft>
                          <a:spcPts val="800"/>
                        </a:spcAft>
                      </a:pPr>
                      <a:r>
                        <a:rPr lang="en-US" sz="1800" dirty="0">
                          <a:solidFill>
                            <a:schemeClr val="tx1"/>
                          </a:solidFill>
                          <a:effectLst/>
                        </a:rPr>
                        <a:t>Registered user cannot be re-registered</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extLst>
                  <a:ext uri="{0D108BD9-81ED-4DB2-BD59-A6C34878D82A}">
                    <a16:rowId xmlns:a16="http://schemas.microsoft.com/office/drawing/2014/main" val="2154652239"/>
                  </a:ext>
                </a:extLst>
              </a:tr>
              <a:tr h="915968">
                <a:tc>
                  <a:txBody>
                    <a:bodyPr/>
                    <a:lstStyle/>
                    <a:p>
                      <a:pPr marL="457200" algn="l" rtl="0">
                        <a:lnSpc>
                          <a:spcPct val="107000"/>
                        </a:lnSpc>
                      </a:pPr>
                      <a:r>
                        <a:rPr lang="en-US" sz="1800">
                          <a:solidFill>
                            <a:schemeClr val="tx1"/>
                          </a:solidFill>
                          <a:effectLst/>
                        </a:rPr>
                        <a:t>3</a:t>
                      </a:r>
                      <a:endParaRPr lang="en-US" sz="180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pPr>
                      <a:r>
                        <a:rPr lang="en-US" sz="1800" dirty="0">
                          <a:solidFill>
                            <a:schemeClr val="tx1"/>
                          </a:solidFill>
                          <a:effectLst/>
                        </a:rPr>
                        <a:t>Face detection </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pPr>
                      <a:r>
                        <a:rPr lang="en-US" sz="1800" dirty="0">
                          <a:solidFill>
                            <a:schemeClr val="tx1"/>
                          </a:solidFill>
                          <a:effectLst/>
                        </a:rPr>
                        <a:t>Face detection accuracy</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spcAft>
                          <a:spcPts val="800"/>
                        </a:spcAft>
                      </a:pPr>
                      <a:r>
                        <a:rPr lang="en-US" sz="1800" dirty="0">
                          <a:solidFill>
                            <a:schemeClr val="tx1"/>
                          </a:solidFill>
                          <a:effectLst/>
                        </a:rPr>
                        <a:t>System accurately detects and locates faces</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extLst>
                  <a:ext uri="{0D108BD9-81ED-4DB2-BD59-A6C34878D82A}">
                    <a16:rowId xmlns:a16="http://schemas.microsoft.com/office/drawing/2014/main" val="3610487903"/>
                  </a:ext>
                </a:extLst>
              </a:tr>
              <a:tr h="377955">
                <a:tc>
                  <a:txBody>
                    <a:bodyPr/>
                    <a:lstStyle/>
                    <a:p>
                      <a:pPr marL="457200" algn="l" rtl="0">
                        <a:lnSpc>
                          <a:spcPct val="107000"/>
                        </a:lnSpc>
                      </a:pPr>
                      <a:r>
                        <a:rPr lang="en-US" sz="1800">
                          <a:solidFill>
                            <a:schemeClr val="tx1"/>
                          </a:solidFill>
                          <a:effectLst/>
                        </a:rPr>
                        <a:t>4</a:t>
                      </a:r>
                      <a:endParaRPr lang="en-US" sz="180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pPr>
                      <a:r>
                        <a:rPr lang="en-US" sz="1800" dirty="0">
                          <a:solidFill>
                            <a:schemeClr val="tx1"/>
                          </a:solidFill>
                          <a:effectLst/>
                        </a:rPr>
                        <a:t>Face detection</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pPr>
                      <a:r>
                        <a:rPr lang="en-US" sz="1800" dirty="0">
                          <a:solidFill>
                            <a:schemeClr val="tx1"/>
                          </a:solidFill>
                          <a:effectLst/>
                        </a:rPr>
                        <a:t>Low lightning</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spcAft>
                          <a:spcPts val="800"/>
                        </a:spcAft>
                      </a:pPr>
                      <a:r>
                        <a:rPr lang="en-US" sz="1800" dirty="0">
                          <a:solidFill>
                            <a:schemeClr val="tx1"/>
                          </a:solidFill>
                          <a:effectLst/>
                        </a:rPr>
                        <a:t>System accurately detects and locates faces</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extLst>
                  <a:ext uri="{0D108BD9-81ED-4DB2-BD59-A6C34878D82A}">
                    <a16:rowId xmlns:a16="http://schemas.microsoft.com/office/drawing/2014/main" val="15200982"/>
                  </a:ext>
                </a:extLst>
              </a:tr>
              <a:tr h="606064">
                <a:tc>
                  <a:txBody>
                    <a:bodyPr/>
                    <a:lstStyle/>
                    <a:p>
                      <a:pPr marL="457200" algn="l" rtl="0">
                        <a:lnSpc>
                          <a:spcPct val="107000"/>
                        </a:lnSpc>
                      </a:pPr>
                      <a:r>
                        <a:rPr lang="en-US" sz="1800">
                          <a:solidFill>
                            <a:schemeClr val="tx1"/>
                          </a:solidFill>
                          <a:effectLst/>
                        </a:rPr>
                        <a:t>5</a:t>
                      </a:r>
                      <a:endParaRPr lang="en-US" sz="180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pPr>
                      <a:r>
                        <a:rPr lang="en-US" sz="1800">
                          <a:solidFill>
                            <a:schemeClr val="tx1"/>
                          </a:solidFill>
                          <a:effectLst/>
                        </a:rPr>
                        <a:t>Face detection</a:t>
                      </a:r>
                      <a:endParaRPr lang="en-US" sz="180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pPr>
                      <a:r>
                        <a:rPr lang="en-US" sz="1800" dirty="0">
                          <a:solidFill>
                            <a:schemeClr val="tx1"/>
                          </a:solidFill>
                          <a:effectLst/>
                        </a:rPr>
                        <a:t>Different skin tones</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spcAft>
                          <a:spcPts val="800"/>
                        </a:spcAft>
                      </a:pPr>
                      <a:r>
                        <a:rPr lang="en-US" sz="1800">
                          <a:solidFill>
                            <a:schemeClr val="tx1"/>
                          </a:solidFill>
                          <a:effectLst/>
                        </a:rPr>
                        <a:t>System accurately detects and locates faces</a:t>
                      </a:r>
                      <a:endParaRPr lang="en-US" sz="180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extLst>
                  <a:ext uri="{0D108BD9-81ED-4DB2-BD59-A6C34878D82A}">
                    <a16:rowId xmlns:a16="http://schemas.microsoft.com/office/drawing/2014/main" val="1533993663"/>
                  </a:ext>
                </a:extLst>
              </a:tr>
              <a:tr h="915968">
                <a:tc>
                  <a:txBody>
                    <a:bodyPr/>
                    <a:lstStyle/>
                    <a:p>
                      <a:pPr marL="457200" algn="l" rtl="0">
                        <a:lnSpc>
                          <a:spcPct val="107000"/>
                        </a:lnSpc>
                      </a:pPr>
                      <a:r>
                        <a:rPr lang="en-US" sz="1800">
                          <a:solidFill>
                            <a:schemeClr val="tx1"/>
                          </a:solidFill>
                          <a:effectLst/>
                        </a:rPr>
                        <a:t>6</a:t>
                      </a:r>
                      <a:endParaRPr lang="en-US" sz="180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pPr>
                      <a:r>
                        <a:rPr lang="en-US" sz="1800">
                          <a:solidFill>
                            <a:schemeClr val="tx1"/>
                          </a:solidFill>
                          <a:effectLst/>
                        </a:rPr>
                        <a:t>ROI segmentation</a:t>
                      </a:r>
                      <a:endParaRPr lang="en-US" sz="180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pPr>
                      <a:r>
                        <a:rPr lang="en-US" sz="1800" dirty="0">
                          <a:solidFill>
                            <a:schemeClr val="tx1"/>
                          </a:solidFill>
                          <a:effectLst/>
                        </a:rPr>
                        <a:t>ROI segmentation</a:t>
                      </a:r>
                    </a:p>
                    <a:p>
                      <a:pPr marL="457200" algn="l" rtl="0">
                        <a:lnSpc>
                          <a:spcPct val="107000"/>
                        </a:lnSpc>
                      </a:pPr>
                      <a:r>
                        <a:rPr lang="en-US" sz="1800" dirty="0">
                          <a:solidFill>
                            <a:schemeClr val="tx1"/>
                          </a:solidFill>
                          <a:effectLst/>
                        </a:rPr>
                        <a:t>accuracy</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spcAft>
                          <a:spcPts val="800"/>
                        </a:spcAft>
                      </a:pPr>
                      <a:r>
                        <a:rPr lang="en-US" sz="1800" dirty="0">
                          <a:solidFill>
                            <a:schemeClr val="tx1"/>
                          </a:solidFill>
                          <a:effectLst/>
                        </a:rPr>
                        <a:t>The ROI is accurately segmented by the system</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extLst>
                  <a:ext uri="{0D108BD9-81ED-4DB2-BD59-A6C34878D82A}">
                    <a16:rowId xmlns:a16="http://schemas.microsoft.com/office/drawing/2014/main" val="3696296969"/>
                  </a:ext>
                </a:extLst>
              </a:tr>
              <a:tr h="773527">
                <a:tc>
                  <a:txBody>
                    <a:bodyPr/>
                    <a:lstStyle/>
                    <a:p>
                      <a:pPr marL="457200" algn="l" rtl="0">
                        <a:lnSpc>
                          <a:spcPct val="107000"/>
                        </a:lnSpc>
                      </a:pPr>
                      <a:r>
                        <a:rPr lang="en-US" sz="1800" dirty="0">
                          <a:solidFill>
                            <a:schemeClr val="tx1"/>
                          </a:solidFill>
                          <a:effectLst/>
                        </a:rPr>
                        <a:t>7</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pPr>
                      <a:r>
                        <a:rPr lang="en-US" sz="1800">
                          <a:solidFill>
                            <a:schemeClr val="tx1"/>
                          </a:solidFill>
                          <a:effectLst/>
                        </a:rPr>
                        <a:t>ROI segmentation</a:t>
                      </a:r>
                      <a:endParaRPr lang="en-US" sz="180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pPr>
                      <a:r>
                        <a:rPr lang="en-US" sz="1800" dirty="0">
                          <a:solidFill>
                            <a:schemeClr val="tx1"/>
                          </a:solidFill>
                          <a:effectLst/>
                        </a:rPr>
                        <a:t>Head movement </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spcAft>
                          <a:spcPts val="800"/>
                        </a:spcAft>
                      </a:pPr>
                      <a:r>
                        <a:rPr lang="en-US" sz="1800" dirty="0">
                          <a:solidFill>
                            <a:schemeClr val="tx1"/>
                          </a:solidFill>
                          <a:effectLst/>
                        </a:rPr>
                        <a:t>The ROI is accurately segmented by the system during head movements</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extLst>
                  <a:ext uri="{0D108BD9-81ED-4DB2-BD59-A6C34878D82A}">
                    <a16:rowId xmlns:a16="http://schemas.microsoft.com/office/drawing/2014/main" val="2846122559"/>
                  </a:ext>
                </a:extLst>
              </a:tr>
            </a:tbl>
          </a:graphicData>
        </a:graphic>
      </p:graphicFrame>
      <p:sp>
        <p:nvSpPr>
          <p:cNvPr id="5" name="Slide Number Placeholder 4">
            <a:extLst>
              <a:ext uri="{FF2B5EF4-FFF2-40B4-BE49-F238E27FC236}">
                <a16:creationId xmlns:a16="http://schemas.microsoft.com/office/drawing/2014/main" id="{78ED2E0F-D02B-6280-66C8-CB1C3F2AC93F}"/>
              </a:ext>
            </a:extLst>
          </p:cNvPr>
          <p:cNvSpPr>
            <a:spLocks noGrp="1"/>
          </p:cNvSpPr>
          <p:nvPr>
            <p:ph type="sldNum" sz="quarter" idx="12"/>
          </p:nvPr>
        </p:nvSpPr>
        <p:spPr/>
        <p:txBody>
          <a:bodyPr/>
          <a:lstStyle/>
          <a:p>
            <a:fld id="{3F7FB255-5E62-4E60-AA69-C1A69D411474}" type="slidenum">
              <a:rPr lang="he-IL" smtClean="0"/>
              <a:t>21</a:t>
            </a:fld>
            <a:endParaRPr lang="he-IL"/>
          </a:p>
        </p:txBody>
      </p:sp>
    </p:spTree>
    <p:extLst>
      <p:ext uri="{BB962C8B-B14F-4D97-AF65-F5344CB8AC3E}">
        <p14:creationId xmlns:p14="http://schemas.microsoft.com/office/powerpoint/2010/main" val="209348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14"/>
          <p:cNvSpPr/>
          <p:nvPr/>
        </p:nvSpPr>
        <p:spPr>
          <a:xfrm>
            <a:off x="969818" y="951667"/>
            <a:ext cx="10141527" cy="5566297"/>
          </a:xfrm>
          <a:custGeom>
            <a:avLst/>
            <a:gdLst/>
            <a:ahLst/>
            <a:cxnLst/>
            <a:rect l="l" t="t" r="r" b="b"/>
            <a:pathLst>
              <a:path w="2137363" h="2313984" extrusionOk="0">
                <a:moveTo>
                  <a:pt x="45792" y="0"/>
                </a:moveTo>
                <a:lnTo>
                  <a:pt x="2091571" y="0"/>
                </a:lnTo>
                <a:cubicBezTo>
                  <a:pt x="2103716" y="0"/>
                  <a:pt x="2115363" y="4824"/>
                  <a:pt x="2123951" y="13412"/>
                </a:cubicBezTo>
                <a:cubicBezTo>
                  <a:pt x="2132538" y="22000"/>
                  <a:pt x="2137363" y="33647"/>
                  <a:pt x="2137363" y="45792"/>
                </a:cubicBezTo>
                <a:lnTo>
                  <a:pt x="2137363" y="2268192"/>
                </a:lnTo>
                <a:cubicBezTo>
                  <a:pt x="2137363" y="2280337"/>
                  <a:pt x="2132538" y="2291984"/>
                  <a:pt x="2123951" y="2300572"/>
                </a:cubicBezTo>
                <a:cubicBezTo>
                  <a:pt x="2115363" y="2309159"/>
                  <a:pt x="2103716" y="2313984"/>
                  <a:pt x="2091571" y="2313984"/>
                </a:cubicBezTo>
                <a:lnTo>
                  <a:pt x="45792" y="2313984"/>
                </a:lnTo>
                <a:cubicBezTo>
                  <a:pt x="33647" y="2313984"/>
                  <a:pt x="22000" y="2309159"/>
                  <a:pt x="13412" y="2300572"/>
                </a:cubicBezTo>
                <a:cubicBezTo>
                  <a:pt x="4824" y="2291984"/>
                  <a:pt x="0" y="2280337"/>
                  <a:pt x="0" y="2268192"/>
                </a:cubicBezTo>
                <a:lnTo>
                  <a:pt x="0" y="45792"/>
                </a:lnTo>
                <a:cubicBezTo>
                  <a:pt x="0" y="33647"/>
                  <a:pt x="4824" y="22000"/>
                  <a:pt x="13412" y="13412"/>
                </a:cubicBezTo>
                <a:cubicBezTo>
                  <a:pt x="22000" y="4824"/>
                  <a:pt x="33647" y="0"/>
                  <a:pt x="45792" y="0"/>
                </a:cubicBezTo>
                <a:close/>
              </a:path>
            </a:pathLst>
          </a:custGeom>
          <a:solidFill>
            <a:srgbClr val="0B1320"/>
          </a:solidFill>
          <a:ln>
            <a:noFill/>
          </a:ln>
        </p:spPr>
        <p:txBody>
          <a:bodyPr spcFirstLastPara="1" wrap="square" lIns="60950" tIns="60950" rIns="60950" bIns="60950" anchor="ctr" anchorCtr="0">
            <a:noAutofit/>
          </a:bodyPr>
          <a:lstStyle/>
          <a:p>
            <a:pPr lvl="0" algn="ctr">
              <a:lnSpc>
                <a:spcPct val="150000"/>
              </a:lnSpc>
              <a:buClr>
                <a:schemeClr val="tx2"/>
              </a:buClr>
            </a:pPr>
            <a:endParaRPr lang="en-US" sz="4000" dirty="0">
              <a:solidFill>
                <a:schemeClr val="bg1"/>
              </a:solidFill>
            </a:endParaRPr>
          </a:p>
        </p:txBody>
      </p:sp>
      <p:grpSp>
        <p:nvGrpSpPr>
          <p:cNvPr id="130" name="Google Shape;130;p14"/>
          <p:cNvGrpSpPr/>
          <p:nvPr/>
        </p:nvGrpSpPr>
        <p:grpSpPr>
          <a:xfrm>
            <a:off x="9808210" y="1172240"/>
            <a:ext cx="271215" cy="272431"/>
            <a:chOff x="1813" y="0"/>
            <a:chExt cx="809173" cy="812800"/>
          </a:xfrm>
        </p:grpSpPr>
        <p:sp>
          <p:nvSpPr>
            <p:cNvPr id="131" name="Google Shape;131;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2" name="Google Shape;132;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3" name="Google Shape;133;p14"/>
          <p:cNvGrpSpPr/>
          <p:nvPr/>
        </p:nvGrpSpPr>
        <p:grpSpPr>
          <a:xfrm>
            <a:off x="10196358" y="1172240"/>
            <a:ext cx="271215" cy="272431"/>
            <a:chOff x="1813" y="0"/>
            <a:chExt cx="809173" cy="812800"/>
          </a:xfrm>
        </p:grpSpPr>
        <p:sp>
          <p:nvSpPr>
            <p:cNvPr id="134" name="Google Shape;134;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5" name="Google Shape;135;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6" name="Google Shape;136;p14"/>
          <p:cNvGrpSpPr/>
          <p:nvPr/>
        </p:nvGrpSpPr>
        <p:grpSpPr>
          <a:xfrm>
            <a:off x="10615647" y="1172240"/>
            <a:ext cx="271215" cy="272431"/>
            <a:chOff x="1813" y="0"/>
            <a:chExt cx="809173" cy="812800"/>
          </a:xfrm>
        </p:grpSpPr>
        <p:sp>
          <p:nvSpPr>
            <p:cNvPr id="137" name="Google Shape;137;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8" name="Google Shape;138;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9" name="Google Shape;139;p14"/>
          <p:cNvGrpSpPr/>
          <p:nvPr/>
        </p:nvGrpSpPr>
        <p:grpSpPr>
          <a:xfrm>
            <a:off x="1315980" y="6077247"/>
            <a:ext cx="271215" cy="272431"/>
            <a:chOff x="1813" y="0"/>
            <a:chExt cx="809173" cy="812800"/>
          </a:xfrm>
        </p:grpSpPr>
        <p:sp>
          <p:nvSpPr>
            <p:cNvPr id="140" name="Google Shape;140;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1" name="Google Shape;141;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42" name="Google Shape;142;p14"/>
          <p:cNvGrpSpPr/>
          <p:nvPr/>
        </p:nvGrpSpPr>
        <p:grpSpPr>
          <a:xfrm>
            <a:off x="1715896" y="6067672"/>
            <a:ext cx="271215" cy="272431"/>
            <a:chOff x="1813" y="0"/>
            <a:chExt cx="809173" cy="812800"/>
          </a:xfrm>
        </p:grpSpPr>
        <p:sp>
          <p:nvSpPr>
            <p:cNvPr id="143" name="Google Shape;143;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4" name="Google Shape;144;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dirty="0">
                <a:solidFill>
                  <a:schemeClr val="dk1"/>
                </a:solidFill>
                <a:latin typeface="Calibri"/>
                <a:ea typeface="Calibri"/>
                <a:cs typeface="Calibri"/>
                <a:sym typeface="Calibri"/>
              </a:endParaRPr>
            </a:p>
          </p:txBody>
        </p:sp>
      </p:grpSp>
      <p:grpSp>
        <p:nvGrpSpPr>
          <p:cNvPr id="145" name="Google Shape;145;p14"/>
          <p:cNvGrpSpPr/>
          <p:nvPr/>
        </p:nvGrpSpPr>
        <p:grpSpPr>
          <a:xfrm>
            <a:off x="2145410" y="6067943"/>
            <a:ext cx="271215" cy="272431"/>
            <a:chOff x="1813" y="0"/>
            <a:chExt cx="809173" cy="812800"/>
          </a:xfrm>
        </p:grpSpPr>
        <p:sp>
          <p:nvSpPr>
            <p:cNvPr id="146" name="Google Shape;146;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7" name="Google Shape;147;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aphicFrame>
        <p:nvGraphicFramePr>
          <p:cNvPr id="3" name="טבלה 3">
            <a:extLst>
              <a:ext uri="{FF2B5EF4-FFF2-40B4-BE49-F238E27FC236}">
                <a16:creationId xmlns:a16="http://schemas.microsoft.com/office/drawing/2014/main" id="{EAE835CA-6EFD-0D68-67FC-0A69D6840DEE}"/>
              </a:ext>
            </a:extLst>
          </p:cNvPr>
          <p:cNvGraphicFramePr>
            <a:graphicFrameLocks noGrp="1"/>
          </p:cNvGraphicFramePr>
          <p:nvPr>
            <p:extLst>
              <p:ext uri="{D42A27DB-BD31-4B8C-83A1-F6EECF244321}">
                <p14:modId xmlns:p14="http://schemas.microsoft.com/office/powerpoint/2010/main" val="1311311893"/>
              </p:ext>
            </p:extLst>
          </p:nvPr>
        </p:nvGraphicFramePr>
        <p:xfrm>
          <a:off x="1069950" y="995209"/>
          <a:ext cx="9970211" cy="5500104"/>
        </p:xfrm>
        <a:graphic>
          <a:graphicData uri="http://schemas.openxmlformats.org/drawingml/2006/table">
            <a:tbl>
              <a:tblPr firstRow="1" firstCol="1" bandRow="1">
                <a:tableStyleId>{5C22544A-7EE6-4342-B048-85BDC9FD1C3A}</a:tableStyleId>
              </a:tblPr>
              <a:tblGrid>
                <a:gridCol w="1165791">
                  <a:extLst>
                    <a:ext uri="{9D8B030D-6E8A-4147-A177-3AD203B41FA5}">
                      <a16:colId xmlns:a16="http://schemas.microsoft.com/office/drawing/2014/main" val="3801394853"/>
                    </a:ext>
                  </a:extLst>
                </a:gridCol>
                <a:gridCol w="1911966">
                  <a:extLst>
                    <a:ext uri="{9D8B030D-6E8A-4147-A177-3AD203B41FA5}">
                      <a16:colId xmlns:a16="http://schemas.microsoft.com/office/drawing/2014/main" val="3271210800"/>
                    </a:ext>
                  </a:extLst>
                </a:gridCol>
                <a:gridCol w="1893741">
                  <a:extLst>
                    <a:ext uri="{9D8B030D-6E8A-4147-A177-3AD203B41FA5}">
                      <a16:colId xmlns:a16="http://schemas.microsoft.com/office/drawing/2014/main" val="3014042526"/>
                    </a:ext>
                  </a:extLst>
                </a:gridCol>
                <a:gridCol w="4998713">
                  <a:extLst>
                    <a:ext uri="{9D8B030D-6E8A-4147-A177-3AD203B41FA5}">
                      <a16:colId xmlns:a16="http://schemas.microsoft.com/office/drawing/2014/main" val="4164125903"/>
                    </a:ext>
                  </a:extLst>
                </a:gridCol>
              </a:tblGrid>
              <a:tr h="673895">
                <a:tc>
                  <a:txBody>
                    <a:bodyPr/>
                    <a:lstStyle/>
                    <a:p>
                      <a:pPr marL="457200" algn="l" rtl="0">
                        <a:lnSpc>
                          <a:spcPct val="107000"/>
                        </a:lnSpc>
                      </a:pPr>
                      <a:r>
                        <a:rPr lang="en-US" sz="2000" dirty="0">
                          <a:solidFill>
                            <a:schemeClr val="tx1"/>
                          </a:solidFill>
                          <a:effectLst/>
                        </a:rPr>
                        <a:t>Test</a:t>
                      </a:r>
                      <a:endParaRPr lang="en-US" sz="20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pPr>
                      <a:r>
                        <a:rPr lang="en-US" sz="2000">
                          <a:solidFill>
                            <a:schemeClr val="tx1"/>
                          </a:solidFill>
                          <a:effectLst/>
                        </a:rPr>
                        <a:t>Module</a:t>
                      </a:r>
                      <a:endParaRPr lang="en-US" sz="200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pPr>
                      <a:r>
                        <a:rPr lang="en-US" sz="2000" dirty="0">
                          <a:solidFill>
                            <a:schemeClr val="tx1"/>
                          </a:solidFill>
                          <a:effectLst/>
                        </a:rPr>
                        <a:t>Tested Function</a:t>
                      </a:r>
                      <a:endParaRPr lang="en-US" sz="20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spcAft>
                          <a:spcPts val="800"/>
                        </a:spcAft>
                      </a:pPr>
                      <a:r>
                        <a:rPr lang="en-US" sz="2000">
                          <a:solidFill>
                            <a:schemeClr val="tx1"/>
                          </a:solidFill>
                          <a:effectLst/>
                        </a:rPr>
                        <a:t>Expected Result</a:t>
                      </a:r>
                      <a:endParaRPr lang="en-US" sz="200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extLst>
                  <a:ext uri="{0D108BD9-81ED-4DB2-BD59-A6C34878D82A}">
                    <a16:rowId xmlns:a16="http://schemas.microsoft.com/office/drawing/2014/main" val="2875253020"/>
                  </a:ext>
                </a:extLst>
              </a:tr>
              <a:tr h="673895">
                <a:tc>
                  <a:txBody>
                    <a:bodyPr/>
                    <a:lstStyle/>
                    <a:p>
                      <a:pPr marL="457200" algn="l" rtl="0">
                        <a:lnSpc>
                          <a:spcPct val="107000"/>
                        </a:lnSpc>
                      </a:pPr>
                      <a:r>
                        <a:rPr lang="en-US" sz="1800" dirty="0">
                          <a:solidFill>
                            <a:schemeClr val="tx1"/>
                          </a:solidFill>
                          <a:effectLst/>
                        </a:rPr>
                        <a:t>8</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pPr>
                      <a:r>
                        <a:rPr lang="en-US" sz="1800" dirty="0">
                          <a:solidFill>
                            <a:schemeClr val="tx1"/>
                          </a:solidFill>
                          <a:effectLst/>
                        </a:rPr>
                        <a:t>ROI segmentation</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pPr>
                      <a:r>
                        <a:rPr lang="en-US" sz="1800">
                          <a:solidFill>
                            <a:schemeClr val="tx1"/>
                          </a:solidFill>
                          <a:effectLst/>
                        </a:rPr>
                        <a:t>Non-relevant facial exclusion</a:t>
                      </a:r>
                      <a:endParaRPr lang="en-US" sz="180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spcAft>
                          <a:spcPts val="800"/>
                        </a:spcAft>
                      </a:pPr>
                      <a:r>
                        <a:rPr lang="en-US" sz="1800" dirty="0">
                          <a:solidFill>
                            <a:schemeClr val="tx1"/>
                          </a:solidFill>
                          <a:effectLst/>
                        </a:rPr>
                        <a:t>System excludes non-relevant facial features</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extLst>
                  <a:ext uri="{0D108BD9-81ED-4DB2-BD59-A6C34878D82A}">
                    <a16:rowId xmlns:a16="http://schemas.microsoft.com/office/drawing/2014/main" val="2524610230"/>
                  </a:ext>
                </a:extLst>
              </a:tr>
              <a:tr h="673895">
                <a:tc>
                  <a:txBody>
                    <a:bodyPr/>
                    <a:lstStyle/>
                    <a:p>
                      <a:pPr marL="457200" algn="l" rtl="0">
                        <a:lnSpc>
                          <a:spcPct val="107000"/>
                        </a:lnSpc>
                      </a:pPr>
                      <a:r>
                        <a:rPr lang="en-US" sz="1800">
                          <a:solidFill>
                            <a:schemeClr val="tx1"/>
                          </a:solidFill>
                          <a:effectLst/>
                        </a:rPr>
                        <a:t>9</a:t>
                      </a:r>
                      <a:endParaRPr lang="en-US" sz="180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pPr>
                      <a:r>
                        <a:rPr lang="en-US" sz="1800" dirty="0">
                          <a:solidFill>
                            <a:schemeClr val="tx1"/>
                          </a:solidFill>
                          <a:effectLst/>
                        </a:rPr>
                        <a:t>ROI segmentation</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spcAft>
                          <a:spcPts val="800"/>
                        </a:spcAft>
                      </a:pPr>
                      <a:r>
                        <a:rPr lang="en-US" sz="1800" dirty="0">
                          <a:solidFill>
                            <a:schemeClr val="tx1"/>
                          </a:solidFill>
                          <a:effectLst/>
                        </a:rPr>
                        <a:t>ROI not found</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algn="l" rtl="0">
                        <a:lnSpc>
                          <a:spcPct val="107000"/>
                        </a:lnSpc>
                        <a:spcAft>
                          <a:spcPts val="800"/>
                        </a:spcAft>
                      </a:pPr>
                      <a:r>
                        <a:rPr lang="en-US" sz="1800" dirty="0">
                          <a:solidFill>
                            <a:schemeClr val="tx1"/>
                          </a:solidFill>
                          <a:effectLst/>
                        </a:rPr>
                        <a:t>          Error handling message</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extLst>
                  <a:ext uri="{0D108BD9-81ED-4DB2-BD59-A6C34878D82A}">
                    <a16:rowId xmlns:a16="http://schemas.microsoft.com/office/drawing/2014/main" val="2154652239"/>
                  </a:ext>
                </a:extLst>
              </a:tr>
              <a:tr h="1018484">
                <a:tc>
                  <a:txBody>
                    <a:bodyPr/>
                    <a:lstStyle/>
                    <a:p>
                      <a:pPr marL="457200" algn="l" rtl="0">
                        <a:lnSpc>
                          <a:spcPct val="107000"/>
                        </a:lnSpc>
                      </a:pPr>
                      <a:r>
                        <a:rPr lang="en-US" sz="1800" dirty="0">
                          <a:solidFill>
                            <a:schemeClr val="tx1"/>
                          </a:solidFill>
                          <a:effectLst/>
                        </a:rPr>
                        <a:t>10</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pPr>
                      <a:r>
                        <a:rPr lang="en-US" sz="1800" dirty="0">
                          <a:solidFill>
                            <a:schemeClr val="tx1"/>
                          </a:solidFill>
                          <a:effectLst/>
                        </a:rPr>
                        <a:t>Heart rate extraction</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pPr>
                      <a:r>
                        <a:rPr lang="en-US" sz="1800" dirty="0">
                          <a:solidFill>
                            <a:schemeClr val="tx1"/>
                          </a:solidFill>
                          <a:effectLst/>
                        </a:rPr>
                        <a:t>Heart rate measurement</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spcAft>
                          <a:spcPts val="800"/>
                        </a:spcAft>
                      </a:pPr>
                      <a:r>
                        <a:rPr lang="en-US" sz="1800" dirty="0">
                          <a:solidFill>
                            <a:schemeClr val="tx1"/>
                          </a:solidFill>
                          <a:effectLst/>
                        </a:rPr>
                        <a:t>System accurately extracts and displays the heart rate (compared to the pulse-oximeter results, in range 60-100 bpm) </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extLst>
                  <a:ext uri="{0D108BD9-81ED-4DB2-BD59-A6C34878D82A}">
                    <a16:rowId xmlns:a16="http://schemas.microsoft.com/office/drawing/2014/main" val="3610487903"/>
                  </a:ext>
                </a:extLst>
              </a:tr>
              <a:tr h="567328">
                <a:tc>
                  <a:txBody>
                    <a:bodyPr/>
                    <a:lstStyle/>
                    <a:p>
                      <a:pPr marL="457200" algn="l" rtl="0">
                        <a:lnSpc>
                          <a:spcPct val="107000"/>
                        </a:lnSpc>
                      </a:pPr>
                      <a:r>
                        <a:rPr lang="en-US" sz="1800">
                          <a:solidFill>
                            <a:schemeClr val="tx1"/>
                          </a:solidFill>
                          <a:effectLst/>
                        </a:rPr>
                        <a:t>11</a:t>
                      </a:r>
                      <a:endParaRPr lang="en-US" sz="180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pPr>
                      <a:r>
                        <a:rPr lang="en-US" sz="1800">
                          <a:solidFill>
                            <a:schemeClr val="tx1"/>
                          </a:solidFill>
                          <a:effectLst/>
                        </a:rPr>
                        <a:t>Heart rate extraction</a:t>
                      </a:r>
                      <a:endParaRPr lang="en-US" sz="180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pPr>
                      <a:r>
                        <a:rPr lang="en-US" sz="1800" dirty="0">
                          <a:solidFill>
                            <a:schemeClr val="tx1"/>
                          </a:solidFill>
                          <a:effectLst/>
                        </a:rPr>
                        <a:t>Heart rate alert</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spcAft>
                          <a:spcPts val="800"/>
                        </a:spcAft>
                      </a:pPr>
                      <a:r>
                        <a:rPr lang="en-US" sz="1800" dirty="0">
                          <a:solidFill>
                            <a:schemeClr val="tx1"/>
                          </a:solidFill>
                          <a:effectLst/>
                        </a:rPr>
                        <a:t>When the user's heart rate exceeds the limit, an alert is given</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extLst>
                  <a:ext uri="{0D108BD9-81ED-4DB2-BD59-A6C34878D82A}">
                    <a16:rowId xmlns:a16="http://schemas.microsoft.com/office/drawing/2014/main" val="15200982"/>
                  </a:ext>
                </a:extLst>
              </a:tr>
              <a:tr h="673895">
                <a:tc>
                  <a:txBody>
                    <a:bodyPr/>
                    <a:lstStyle/>
                    <a:p>
                      <a:pPr marL="457200" algn="l" rtl="0">
                        <a:lnSpc>
                          <a:spcPct val="107000"/>
                        </a:lnSpc>
                      </a:pPr>
                      <a:r>
                        <a:rPr lang="en-US" sz="1800">
                          <a:solidFill>
                            <a:schemeClr val="tx1"/>
                          </a:solidFill>
                          <a:effectLst/>
                        </a:rPr>
                        <a:t>12</a:t>
                      </a:r>
                      <a:endParaRPr lang="en-US" sz="180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pPr>
                      <a:r>
                        <a:rPr lang="en-US" sz="1800">
                          <a:solidFill>
                            <a:schemeClr val="tx1"/>
                          </a:solidFill>
                          <a:effectLst/>
                        </a:rPr>
                        <a:t>Database</a:t>
                      </a:r>
                      <a:endParaRPr lang="en-US" sz="180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pPr>
                      <a:r>
                        <a:rPr lang="en-US" sz="1800">
                          <a:solidFill>
                            <a:schemeClr val="tx1"/>
                          </a:solidFill>
                          <a:effectLst/>
                        </a:rPr>
                        <a:t>Patient data created</a:t>
                      </a:r>
                      <a:endParaRPr lang="en-US" sz="180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spcAft>
                          <a:spcPts val="800"/>
                        </a:spcAft>
                      </a:pPr>
                      <a:r>
                        <a:rPr lang="en-US" sz="1800" dirty="0">
                          <a:solidFill>
                            <a:schemeClr val="tx1"/>
                          </a:solidFill>
                          <a:effectLst/>
                        </a:rPr>
                        <a:t>User information is successfully updated</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extLst>
                  <a:ext uri="{0D108BD9-81ED-4DB2-BD59-A6C34878D82A}">
                    <a16:rowId xmlns:a16="http://schemas.microsoft.com/office/drawing/2014/main" val="1533993663"/>
                  </a:ext>
                </a:extLst>
              </a:tr>
              <a:tr h="1018484">
                <a:tc>
                  <a:txBody>
                    <a:bodyPr/>
                    <a:lstStyle/>
                    <a:p>
                      <a:pPr marL="457200" algn="l" rtl="0">
                        <a:lnSpc>
                          <a:spcPct val="107000"/>
                        </a:lnSpc>
                      </a:pPr>
                      <a:r>
                        <a:rPr lang="en-US" sz="1800" dirty="0">
                          <a:solidFill>
                            <a:schemeClr val="tx1"/>
                          </a:solidFill>
                          <a:effectLst/>
                        </a:rPr>
                        <a:t>13</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pPr>
                      <a:r>
                        <a:rPr lang="en-US" sz="1800">
                          <a:solidFill>
                            <a:schemeClr val="tx1"/>
                          </a:solidFill>
                          <a:effectLst/>
                        </a:rPr>
                        <a:t>Database</a:t>
                      </a:r>
                      <a:endParaRPr lang="en-US" sz="180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pPr>
                      <a:r>
                        <a:rPr lang="en-US" sz="1800" dirty="0">
                          <a:solidFill>
                            <a:schemeClr val="tx1"/>
                          </a:solidFill>
                          <a:effectLst/>
                        </a:rPr>
                        <a:t>Patient data not created</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tc>
                  <a:txBody>
                    <a:bodyPr/>
                    <a:lstStyle/>
                    <a:p>
                      <a:pPr marL="457200" algn="l" rtl="0">
                        <a:lnSpc>
                          <a:spcPct val="107000"/>
                        </a:lnSpc>
                        <a:spcAft>
                          <a:spcPts val="800"/>
                        </a:spcAft>
                      </a:pPr>
                      <a:r>
                        <a:rPr lang="en-US" sz="1800" dirty="0">
                          <a:solidFill>
                            <a:schemeClr val="tx1"/>
                          </a:solidFill>
                          <a:effectLst/>
                        </a:rPr>
                        <a:t>User information is not re-updated, handling error message</a:t>
                      </a:r>
                      <a:endParaRPr lang="en-US" sz="1800" dirty="0">
                        <a:solidFill>
                          <a:schemeClr val="tx1"/>
                        </a:solidFill>
                        <a:effectLst/>
                        <a:latin typeface="Calibri" panose="020F0502020204030204" pitchFamily="34" charset="0"/>
                        <a:ea typeface="+mn-ea"/>
                        <a:cs typeface="Arial" panose="020B0604020202020204" pitchFamily="34" charset="0"/>
                      </a:endParaRPr>
                    </a:p>
                  </a:txBody>
                  <a:tcPr marL="25620" marR="25620" marT="0" marB="0">
                    <a:solidFill>
                      <a:schemeClr val="bg2"/>
                    </a:solidFill>
                  </a:tcPr>
                </a:tc>
                <a:extLst>
                  <a:ext uri="{0D108BD9-81ED-4DB2-BD59-A6C34878D82A}">
                    <a16:rowId xmlns:a16="http://schemas.microsoft.com/office/drawing/2014/main" val="3696296969"/>
                  </a:ext>
                </a:extLst>
              </a:tr>
            </a:tbl>
          </a:graphicData>
        </a:graphic>
      </p:graphicFrame>
      <p:sp>
        <p:nvSpPr>
          <p:cNvPr id="4" name="Google Shape;121;p14">
            <a:extLst>
              <a:ext uri="{FF2B5EF4-FFF2-40B4-BE49-F238E27FC236}">
                <a16:creationId xmlns:a16="http://schemas.microsoft.com/office/drawing/2014/main" id="{CD26C084-D2C3-2B4C-1146-C1F8BF7E037D}"/>
              </a:ext>
            </a:extLst>
          </p:cNvPr>
          <p:cNvSpPr txBox="1"/>
          <p:nvPr/>
        </p:nvSpPr>
        <p:spPr>
          <a:xfrm>
            <a:off x="4772290" y="-88229"/>
            <a:ext cx="2092536" cy="1083438"/>
          </a:xfrm>
          <a:prstGeom prst="rect">
            <a:avLst/>
          </a:prstGeom>
          <a:noFill/>
          <a:ln>
            <a:noFill/>
          </a:ln>
        </p:spPr>
        <p:txBody>
          <a:bodyPr spcFirstLastPara="1" wrap="square" lIns="0" tIns="0" rIns="0" bIns="0" anchor="t" anchorCtr="0">
            <a:spAutoFit/>
          </a:bodyPr>
          <a:lstStyle/>
          <a:p>
            <a:pPr algn="l" rtl="0">
              <a:lnSpc>
                <a:spcPct val="120002"/>
              </a:lnSpc>
            </a:pPr>
            <a:r>
              <a:rPr lang="en-US" sz="5867" dirty="0">
                <a:solidFill>
                  <a:srgbClr val="0B1320"/>
                </a:solidFill>
                <a:latin typeface="Playfair Display Black"/>
                <a:sym typeface="Playfair Display Black"/>
              </a:rPr>
              <a:t>Tests</a:t>
            </a:r>
            <a:endParaRPr sz="1067" dirty="0"/>
          </a:p>
        </p:txBody>
      </p:sp>
      <p:sp>
        <p:nvSpPr>
          <p:cNvPr id="5" name="Slide Number Placeholder 4">
            <a:extLst>
              <a:ext uri="{FF2B5EF4-FFF2-40B4-BE49-F238E27FC236}">
                <a16:creationId xmlns:a16="http://schemas.microsoft.com/office/drawing/2014/main" id="{2CECCE49-5588-1C31-510F-5C53312FD75D}"/>
              </a:ext>
            </a:extLst>
          </p:cNvPr>
          <p:cNvSpPr>
            <a:spLocks noGrp="1"/>
          </p:cNvSpPr>
          <p:nvPr>
            <p:ph type="sldNum" sz="quarter" idx="12"/>
          </p:nvPr>
        </p:nvSpPr>
        <p:spPr/>
        <p:txBody>
          <a:bodyPr/>
          <a:lstStyle/>
          <a:p>
            <a:fld id="{3F7FB255-5E62-4E60-AA69-C1A69D411474}" type="slidenum">
              <a:rPr lang="he-IL" smtClean="0"/>
              <a:t>22</a:t>
            </a:fld>
            <a:endParaRPr lang="he-IL"/>
          </a:p>
        </p:txBody>
      </p:sp>
    </p:spTree>
    <p:extLst>
      <p:ext uri="{BB962C8B-B14F-4D97-AF65-F5344CB8AC3E}">
        <p14:creationId xmlns:p14="http://schemas.microsoft.com/office/powerpoint/2010/main" val="116348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cxnSp>
        <p:nvCxnSpPr>
          <p:cNvPr id="84" name="Google Shape;84;p13"/>
          <p:cNvCxnSpPr/>
          <p:nvPr/>
        </p:nvCxnSpPr>
        <p:spPr>
          <a:xfrm rot="-5400000">
            <a:off x="-2706111" y="2885013"/>
            <a:ext cx="8903027" cy="0"/>
          </a:xfrm>
          <a:prstGeom prst="straightConnector1">
            <a:avLst/>
          </a:prstGeom>
          <a:noFill/>
          <a:ln w="38100" cap="flat" cmpd="sng">
            <a:solidFill>
              <a:srgbClr val="4DA1A9"/>
            </a:solidFill>
            <a:prstDash val="solid"/>
            <a:round/>
            <a:headEnd type="none" w="sm" len="sm"/>
            <a:tailEnd type="none" w="sm" len="sm"/>
          </a:ln>
        </p:spPr>
      </p:cxnSp>
      <p:cxnSp>
        <p:nvCxnSpPr>
          <p:cNvPr id="85" name="Google Shape;85;p13"/>
          <p:cNvCxnSpPr/>
          <p:nvPr/>
        </p:nvCxnSpPr>
        <p:spPr>
          <a:xfrm rot="-5400000">
            <a:off x="-2061053" y="2783413"/>
            <a:ext cx="8903027" cy="0"/>
          </a:xfrm>
          <a:prstGeom prst="straightConnector1">
            <a:avLst/>
          </a:prstGeom>
          <a:noFill/>
          <a:ln w="38100" cap="flat" cmpd="sng">
            <a:solidFill>
              <a:srgbClr val="FF9F1C"/>
            </a:solidFill>
            <a:prstDash val="solid"/>
            <a:round/>
            <a:headEnd type="none" w="sm" len="sm"/>
            <a:tailEnd type="none" w="sm" len="sm"/>
          </a:ln>
        </p:spPr>
      </p:cxnSp>
      <p:cxnSp>
        <p:nvCxnSpPr>
          <p:cNvPr id="86" name="Google Shape;86;p13"/>
          <p:cNvCxnSpPr/>
          <p:nvPr/>
        </p:nvCxnSpPr>
        <p:spPr>
          <a:xfrm rot="-5400000">
            <a:off x="-1344647" y="2885013"/>
            <a:ext cx="8903027" cy="0"/>
          </a:xfrm>
          <a:prstGeom prst="straightConnector1">
            <a:avLst/>
          </a:prstGeom>
          <a:noFill/>
          <a:ln w="38100" cap="flat" cmpd="sng">
            <a:solidFill>
              <a:srgbClr val="6874E8"/>
            </a:solidFill>
            <a:prstDash val="solid"/>
            <a:round/>
            <a:headEnd type="none" w="sm" len="sm"/>
            <a:tailEnd type="none" w="sm" len="sm"/>
          </a:ln>
        </p:spPr>
      </p:cxnSp>
      <p:grpSp>
        <p:nvGrpSpPr>
          <p:cNvPr id="87" name="Google Shape;87;p13"/>
          <p:cNvGrpSpPr/>
          <p:nvPr/>
        </p:nvGrpSpPr>
        <p:grpSpPr>
          <a:xfrm>
            <a:off x="365585" y="199662"/>
            <a:ext cx="10820400" cy="5582841"/>
            <a:chOff x="0" y="-38100"/>
            <a:chExt cx="4274726" cy="2205567"/>
          </a:xfrm>
        </p:grpSpPr>
        <p:sp>
          <p:nvSpPr>
            <p:cNvPr id="88" name="Google Shape;88;p13"/>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F3F6FA"/>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Google Shape;89;p13"/>
            <p:cNvSpPr txBox="1"/>
            <p:nvPr/>
          </p:nvSpPr>
          <p:spPr>
            <a:xfrm>
              <a:off x="0" y="-38100"/>
              <a:ext cx="812800" cy="85090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47722"/>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sp>
        <p:nvSpPr>
          <p:cNvPr id="90" name="Google Shape;90;p13"/>
          <p:cNvSpPr txBox="1"/>
          <p:nvPr/>
        </p:nvSpPr>
        <p:spPr>
          <a:xfrm>
            <a:off x="2923309" y="1503495"/>
            <a:ext cx="6345382" cy="2831673"/>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19998"/>
              </a:lnSpc>
              <a:spcBef>
                <a:spcPts val="0"/>
              </a:spcBef>
              <a:spcAft>
                <a:spcPts val="0"/>
              </a:spcAft>
              <a:buClrTx/>
              <a:buSzTx/>
              <a:buFontTx/>
              <a:buNone/>
              <a:tabLst/>
              <a:defRPr/>
            </a:pPr>
            <a:r>
              <a:rPr kumimoji="0" lang="en-US" sz="7667" b="0" i="0" u="none" strike="noStrike" kern="1200" cap="none" spc="0" normalizeH="0" baseline="0" noProof="0" dirty="0">
                <a:ln>
                  <a:noFill/>
                </a:ln>
                <a:solidFill>
                  <a:srgbClr val="0B1320"/>
                </a:solidFill>
                <a:effectLst/>
                <a:uLnTx/>
                <a:uFillTx/>
                <a:latin typeface="Playfair Display Black"/>
                <a:ea typeface="+mn-ea"/>
                <a:cs typeface="+mn-cs"/>
                <a:sym typeface="Playfair Display Black"/>
              </a:rPr>
              <a:t>Challenges &amp; Solutions</a:t>
            </a:r>
            <a:endParaRPr kumimoji="0"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91" name="Google Shape;91;p13"/>
          <p:cNvGrpSpPr/>
          <p:nvPr/>
        </p:nvGrpSpPr>
        <p:grpSpPr>
          <a:xfrm>
            <a:off x="8256738" y="4056416"/>
            <a:ext cx="2984165" cy="3672818"/>
            <a:chOff x="0" y="0"/>
            <a:chExt cx="5968330" cy="7345637"/>
          </a:xfrm>
        </p:grpSpPr>
        <p:grpSp>
          <p:nvGrpSpPr>
            <p:cNvPr id="92" name="Google Shape;92;p13"/>
            <p:cNvGrpSpPr/>
            <p:nvPr/>
          </p:nvGrpSpPr>
          <p:grpSpPr>
            <a:xfrm>
              <a:off x="0" y="0"/>
              <a:ext cx="5968330" cy="7345637"/>
              <a:chOff x="0" y="0"/>
              <a:chExt cx="660400" cy="812800"/>
            </a:xfrm>
          </p:grpSpPr>
          <p:sp>
            <p:nvSpPr>
              <p:cNvPr id="93" name="Google Shape;93;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Google Shape;94;p13"/>
              <p:cNvSpPr txBox="1"/>
              <p:nvPr/>
            </p:nvSpPr>
            <p:spPr>
              <a:xfrm>
                <a:off x="0" y="69850"/>
                <a:ext cx="660400" cy="7429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95" name="Google Shape;95;p13"/>
            <p:cNvGrpSpPr/>
            <p:nvPr/>
          </p:nvGrpSpPr>
          <p:grpSpPr>
            <a:xfrm>
              <a:off x="348677" y="429141"/>
              <a:ext cx="5270975" cy="6487354"/>
              <a:chOff x="0" y="0"/>
              <a:chExt cx="660400" cy="812800"/>
            </a:xfrm>
          </p:grpSpPr>
          <p:sp>
            <p:nvSpPr>
              <p:cNvPr id="96" name="Google Shape;96;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Google Shape;97;p13"/>
              <p:cNvSpPr txBox="1"/>
              <p:nvPr/>
            </p:nvSpPr>
            <p:spPr>
              <a:xfrm>
                <a:off x="0" y="69850"/>
                <a:ext cx="660400" cy="7429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98" name="Google Shape;98;p13"/>
            <p:cNvGrpSpPr/>
            <p:nvPr/>
          </p:nvGrpSpPr>
          <p:grpSpPr>
            <a:xfrm>
              <a:off x="692894" y="852793"/>
              <a:ext cx="4582541" cy="5640050"/>
              <a:chOff x="0" y="0"/>
              <a:chExt cx="660400" cy="812800"/>
            </a:xfrm>
          </p:grpSpPr>
          <p:sp>
            <p:nvSpPr>
              <p:cNvPr id="99" name="Google Shape;99;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Google Shape;100;p13"/>
              <p:cNvSpPr txBox="1"/>
              <p:nvPr/>
            </p:nvSpPr>
            <p:spPr>
              <a:xfrm>
                <a:off x="0" y="69850"/>
                <a:ext cx="660400" cy="7429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grpSp>
        <p:nvGrpSpPr>
          <p:cNvPr id="102" name="Google Shape;102;p13"/>
          <p:cNvGrpSpPr/>
          <p:nvPr/>
        </p:nvGrpSpPr>
        <p:grpSpPr>
          <a:xfrm>
            <a:off x="10797737" y="252268"/>
            <a:ext cx="271215" cy="272431"/>
            <a:chOff x="1813" y="0"/>
            <a:chExt cx="809173" cy="812800"/>
          </a:xfrm>
        </p:grpSpPr>
        <p:sp>
          <p:nvSpPr>
            <p:cNvPr id="103" name="Google Shape;103;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Google Shape;104;p13"/>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05" name="Google Shape;105;p13"/>
          <p:cNvGrpSpPr/>
          <p:nvPr/>
        </p:nvGrpSpPr>
        <p:grpSpPr>
          <a:xfrm>
            <a:off x="11173519" y="252268"/>
            <a:ext cx="271215" cy="272431"/>
            <a:chOff x="1813" y="0"/>
            <a:chExt cx="809173" cy="812800"/>
          </a:xfrm>
        </p:grpSpPr>
        <p:sp>
          <p:nvSpPr>
            <p:cNvPr id="106" name="Google Shape;106;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Google Shape;107;p13"/>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grpSp>
      <p:grpSp>
        <p:nvGrpSpPr>
          <p:cNvPr id="108" name="Google Shape;108;p13"/>
          <p:cNvGrpSpPr/>
          <p:nvPr/>
        </p:nvGrpSpPr>
        <p:grpSpPr>
          <a:xfrm>
            <a:off x="11547551" y="252268"/>
            <a:ext cx="271215" cy="272431"/>
            <a:chOff x="1813" y="0"/>
            <a:chExt cx="809173" cy="812800"/>
          </a:xfrm>
        </p:grpSpPr>
        <p:sp>
          <p:nvSpPr>
            <p:cNvPr id="109" name="Google Shape;109;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0" name="Google Shape;110;p13"/>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grpSp>
      <p:sp>
        <p:nvSpPr>
          <p:cNvPr id="3" name="Slide Number Placeholder 2">
            <a:extLst>
              <a:ext uri="{FF2B5EF4-FFF2-40B4-BE49-F238E27FC236}">
                <a16:creationId xmlns:a16="http://schemas.microsoft.com/office/drawing/2014/main" id="{0CB71A22-6A79-C0BE-DB6F-2E0177E813F6}"/>
              </a:ext>
            </a:extLst>
          </p:cNvPr>
          <p:cNvSpPr>
            <a:spLocks noGrp="1"/>
          </p:cNvSpPr>
          <p:nvPr>
            <p:ph type="sldNum" sz="quarter" idx="12"/>
          </p:nvPr>
        </p:nvSpPr>
        <p:spPr/>
        <p:txBody>
          <a:bodyPr/>
          <a:lstStyle/>
          <a:p>
            <a:fld id="{3F7FB255-5E62-4E60-AA69-C1A69D411474}" type="slidenum">
              <a:rPr lang="he-IL" smtClean="0"/>
              <a:t>23</a:t>
            </a:fld>
            <a:endParaRPr lang="he-IL"/>
          </a:p>
        </p:txBody>
      </p:sp>
    </p:spTree>
    <p:extLst>
      <p:ext uri="{BB962C8B-B14F-4D97-AF65-F5344CB8AC3E}">
        <p14:creationId xmlns:p14="http://schemas.microsoft.com/office/powerpoint/2010/main" val="376811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14"/>
          <p:cNvSpPr/>
          <p:nvPr/>
        </p:nvSpPr>
        <p:spPr>
          <a:xfrm>
            <a:off x="969818" y="951667"/>
            <a:ext cx="10141527" cy="5566297"/>
          </a:xfrm>
          <a:custGeom>
            <a:avLst/>
            <a:gdLst/>
            <a:ahLst/>
            <a:cxnLst/>
            <a:rect l="l" t="t" r="r" b="b"/>
            <a:pathLst>
              <a:path w="2137363" h="2313984" extrusionOk="0">
                <a:moveTo>
                  <a:pt x="45792" y="0"/>
                </a:moveTo>
                <a:lnTo>
                  <a:pt x="2091571" y="0"/>
                </a:lnTo>
                <a:cubicBezTo>
                  <a:pt x="2103716" y="0"/>
                  <a:pt x="2115363" y="4824"/>
                  <a:pt x="2123951" y="13412"/>
                </a:cubicBezTo>
                <a:cubicBezTo>
                  <a:pt x="2132538" y="22000"/>
                  <a:pt x="2137363" y="33647"/>
                  <a:pt x="2137363" y="45792"/>
                </a:cubicBezTo>
                <a:lnTo>
                  <a:pt x="2137363" y="2268192"/>
                </a:lnTo>
                <a:cubicBezTo>
                  <a:pt x="2137363" y="2280337"/>
                  <a:pt x="2132538" y="2291984"/>
                  <a:pt x="2123951" y="2300572"/>
                </a:cubicBezTo>
                <a:cubicBezTo>
                  <a:pt x="2115363" y="2309159"/>
                  <a:pt x="2103716" y="2313984"/>
                  <a:pt x="2091571" y="2313984"/>
                </a:cubicBezTo>
                <a:lnTo>
                  <a:pt x="45792" y="2313984"/>
                </a:lnTo>
                <a:cubicBezTo>
                  <a:pt x="33647" y="2313984"/>
                  <a:pt x="22000" y="2309159"/>
                  <a:pt x="13412" y="2300572"/>
                </a:cubicBezTo>
                <a:cubicBezTo>
                  <a:pt x="4824" y="2291984"/>
                  <a:pt x="0" y="2280337"/>
                  <a:pt x="0" y="2268192"/>
                </a:cubicBezTo>
                <a:lnTo>
                  <a:pt x="0" y="45792"/>
                </a:lnTo>
                <a:cubicBezTo>
                  <a:pt x="0" y="33647"/>
                  <a:pt x="4824" y="22000"/>
                  <a:pt x="13412" y="13412"/>
                </a:cubicBezTo>
                <a:cubicBezTo>
                  <a:pt x="22000" y="4824"/>
                  <a:pt x="33647" y="0"/>
                  <a:pt x="45792" y="0"/>
                </a:cubicBezTo>
                <a:close/>
              </a:path>
            </a:pathLst>
          </a:custGeom>
          <a:solidFill>
            <a:srgbClr val="0B1320"/>
          </a:solidFill>
          <a:ln>
            <a:noFill/>
          </a:ln>
        </p:spPr>
        <p:txBody>
          <a:bodyPr spcFirstLastPara="1" wrap="square" lIns="60950" tIns="60950" rIns="60950" bIns="60950" anchor="ctr" anchorCtr="0">
            <a:noAutofit/>
          </a:bodyPr>
          <a:lstStyle/>
          <a:p>
            <a:pPr marL="0" marR="0" lvl="0" indent="0" algn="ctr" defTabSz="914400" rtl="1" eaLnBrk="1" fontAlgn="auto" latinLnBrk="0" hangingPunct="1">
              <a:lnSpc>
                <a:spcPct val="150000"/>
              </a:lnSpc>
              <a:spcBef>
                <a:spcPts val="0"/>
              </a:spcBef>
              <a:spcAft>
                <a:spcPts val="0"/>
              </a:spcAft>
              <a:buClr>
                <a:srgbClr val="44546A"/>
              </a:buClr>
              <a:buSzTx/>
              <a:buFontTx/>
              <a:buNone/>
              <a:tabLst/>
              <a:defRPr/>
            </a:pPr>
            <a:endPar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0" name="Google Shape;130;p14"/>
          <p:cNvGrpSpPr/>
          <p:nvPr/>
        </p:nvGrpSpPr>
        <p:grpSpPr>
          <a:xfrm>
            <a:off x="9808210" y="1172240"/>
            <a:ext cx="271215" cy="272431"/>
            <a:chOff x="1813" y="0"/>
            <a:chExt cx="809173" cy="812800"/>
          </a:xfrm>
        </p:grpSpPr>
        <p:sp>
          <p:nvSpPr>
            <p:cNvPr id="131" name="Google Shape;131;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2" name="Google Shape;132;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33" name="Google Shape;133;p14"/>
          <p:cNvGrpSpPr/>
          <p:nvPr/>
        </p:nvGrpSpPr>
        <p:grpSpPr>
          <a:xfrm>
            <a:off x="10196358" y="1172240"/>
            <a:ext cx="271215" cy="272431"/>
            <a:chOff x="1813" y="0"/>
            <a:chExt cx="809173" cy="812800"/>
          </a:xfrm>
        </p:grpSpPr>
        <p:sp>
          <p:nvSpPr>
            <p:cNvPr id="134" name="Google Shape;134;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5" name="Google Shape;135;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36" name="Google Shape;136;p14"/>
          <p:cNvGrpSpPr/>
          <p:nvPr/>
        </p:nvGrpSpPr>
        <p:grpSpPr>
          <a:xfrm>
            <a:off x="10615647" y="1172240"/>
            <a:ext cx="271215" cy="272431"/>
            <a:chOff x="1813" y="0"/>
            <a:chExt cx="809173" cy="812800"/>
          </a:xfrm>
        </p:grpSpPr>
        <p:sp>
          <p:nvSpPr>
            <p:cNvPr id="137" name="Google Shape;137;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8" name="Google Shape;138;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39" name="Google Shape;139;p14"/>
          <p:cNvGrpSpPr/>
          <p:nvPr/>
        </p:nvGrpSpPr>
        <p:grpSpPr>
          <a:xfrm>
            <a:off x="1315980" y="6077247"/>
            <a:ext cx="271215" cy="272431"/>
            <a:chOff x="1813" y="0"/>
            <a:chExt cx="809173" cy="812800"/>
          </a:xfrm>
        </p:grpSpPr>
        <p:sp>
          <p:nvSpPr>
            <p:cNvPr id="140" name="Google Shape;140;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Google Shape;141;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42" name="Google Shape;142;p14"/>
          <p:cNvGrpSpPr/>
          <p:nvPr/>
        </p:nvGrpSpPr>
        <p:grpSpPr>
          <a:xfrm>
            <a:off x="1715896" y="6067672"/>
            <a:ext cx="271215" cy="272431"/>
            <a:chOff x="1813" y="0"/>
            <a:chExt cx="809173" cy="812800"/>
          </a:xfrm>
        </p:grpSpPr>
        <p:sp>
          <p:nvSpPr>
            <p:cNvPr id="143" name="Google Shape;143;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4" name="Google Shape;144;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grpSp>
      <p:grpSp>
        <p:nvGrpSpPr>
          <p:cNvPr id="145" name="Google Shape;145;p14"/>
          <p:cNvGrpSpPr/>
          <p:nvPr/>
        </p:nvGrpSpPr>
        <p:grpSpPr>
          <a:xfrm>
            <a:off x="2145410" y="6067943"/>
            <a:ext cx="271215" cy="272431"/>
            <a:chOff x="1813" y="0"/>
            <a:chExt cx="809173" cy="812800"/>
          </a:xfrm>
        </p:grpSpPr>
        <p:sp>
          <p:nvSpPr>
            <p:cNvPr id="146" name="Google Shape;146;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7" name="Google Shape;147;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sp>
        <p:nvSpPr>
          <p:cNvPr id="10" name="Google Shape;121;p14">
            <a:extLst>
              <a:ext uri="{FF2B5EF4-FFF2-40B4-BE49-F238E27FC236}">
                <a16:creationId xmlns:a16="http://schemas.microsoft.com/office/drawing/2014/main" id="{35E9CE0F-F203-3947-2637-080BFB25FCC4}"/>
              </a:ext>
            </a:extLst>
          </p:cNvPr>
          <p:cNvSpPr txBox="1"/>
          <p:nvPr/>
        </p:nvSpPr>
        <p:spPr>
          <a:xfrm>
            <a:off x="2791938" y="0"/>
            <a:ext cx="7262555" cy="1083438"/>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20002"/>
              </a:lnSpc>
              <a:spcBef>
                <a:spcPts val="0"/>
              </a:spcBef>
              <a:spcAft>
                <a:spcPts val="0"/>
              </a:spcAft>
              <a:buClrTx/>
              <a:buSzTx/>
              <a:buFontTx/>
              <a:buNone/>
              <a:tabLst/>
              <a:defRPr/>
            </a:pPr>
            <a:r>
              <a:rPr kumimoji="0" lang="en-US" sz="5867" b="0" i="0" u="none" strike="noStrike" kern="1200" cap="none" spc="0" normalizeH="0" baseline="0" noProof="0" dirty="0">
                <a:ln>
                  <a:noFill/>
                </a:ln>
                <a:solidFill>
                  <a:srgbClr val="0B1320"/>
                </a:solidFill>
                <a:effectLst/>
                <a:uLnTx/>
                <a:uFillTx/>
                <a:latin typeface="Playfair Display Black"/>
                <a:ea typeface="+mn-ea"/>
                <a:cs typeface="+mn-cs"/>
                <a:sym typeface="Playfair Display Black"/>
              </a:rPr>
              <a:t>Medical Research</a:t>
            </a:r>
            <a:endParaRPr kumimoji="0" sz="106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תיבת טקסט 6">
            <a:extLst>
              <a:ext uri="{FF2B5EF4-FFF2-40B4-BE49-F238E27FC236}">
                <a16:creationId xmlns:a16="http://schemas.microsoft.com/office/drawing/2014/main" id="{EF7C6807-7BB9-4F13-5202-2243CB001155}"/>
              </a:ext>
            </a:extLst>
          </p:cNvPr>
          <p:cNvSpPr txBox="1"/>
          <p:nvPr/>
        </p:nvSpPr>
        <p:spPr>
          <a:xfrm>
            <a:off x="1080655" y="1371230"/>
            <a:ext cx="10914813" cy="2499467"/>
          </a:xfrm>
          <a:prstGeom prst="rect">
            <a:avLst/>
          </a:prstGeom>
          <a:noFill/>
        </p:spPr>
        <p:txBody>
          <a:bodyPr wrap="square" rtlCol="1">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3600" dirty="0">
                <a:solidFill>
                  <a:prstClr val="white"/>
                </a:solidFill>
                <a:latin typeface="Calibri" panose="020F0502020204030204"/>
              </a:rPr>
              <a:t>Cardiovascular physiology and anatomy</a:t>
            </a: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Hemoglobin role</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Blood flow</a:t>
            </a:r>
          </a:p>
        </p:txBody>
      </p:sp>
      <p:pic>
        <p:nvPicPr>
          <p:cNvPr id="4" name="Picture 3">
            <a:extLst>
              <a:ext uri="{FF2B5EF4-FFF2-40B4-BE49-F238E27FC236}">
                <a16:creationId xmlns:a16="http://schemas.microsoft.com/office/drawing/2014/main" id="{00CC3623-11AE-D676-E454-3AB5D3F5C11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3736" y="3279742"/>
            <a:ext cx="6243126" cy="3044395"/>
          </a:xfrm>
          <a:prstGeom prst="rect">
            <a:avLst/>
          </a:prstGeom>
          <a:ln>
            <a:noFill/>
          </a:ln>
          <a:effectLst>
            <a:softEdge rad="112500"/>
          </a:effectLst>
        </p:spPr>
      </p:pic>
      <p:sp>
        <p:nvSpPr>
          <p:cNvPr id="5" name="Slide Number Placeholder 4">
            <a:extLst>
              <a:ext uri="{FF2B5EF4-FFF2-40B4-BE49-F238E27FC236}">
                <a16:creationId xmlns:a16="http://schemas.microsoft.com/office/drawing/2014/main" id="{F8F0FF0F-8EE9-4833-9797-8A565CD6E60F}"/>
              </a:ext>
            </a:extLst>
          </p:cNvPr>
          <p:cNvSpPr>
            <a:spLocks noGrp="1"/>
          </p:cNvSpPr>
          <p:nvPr>
            <p:ph type="sldNum" sz="quarter" idx="12"/>
          </p:nvPr>
        </p:nvSpPr>
        <p:spPr/>
        <p:txBody>
          <a:bodyPr/>
          <a:lstStyle/>
          <a:p>
            <a:fld id="{3F7FB255-5E62-4E60-AA69-C1A69D411474}" type="slidenum">
              <a:rPr lang="he-IL" smtClean="0"/>
              <a:t>24</a:t>
            </a:fld>
            <a:endParaRPr lang="he-IL"/>
          </a:p>
        </p:txBody>
      </p:sp>
    </p:spTree>
    <p:extLst>
      <p:ext uri="{BB962C8B-B14F-4D97-AF65-F5344CB8AC3E}">
        <p14:creationId xmlns:p14="http://schemas.microsoft.com/office/powerpoint/2010/main" val="45244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14"/>
          <p:cNvSpPr/>
          <p:nvPr/>
        </p:nvSpPr>
        <p:spPr>
          <a:xfrm>
            <a:off x="969818" y="951667"/>
            <a:ext cx="10141527" cy="5566297"/>
          </a:xfrm>
          <a:custGeom>
            <a:avLst/>
            <a:gdLst/>
            <a:ahLst/>
            <a:cxnLst/>
            <a:rect l="l" t="t" r="r" b="b"/>
            <a:pathLst>
              <a:path w="2137363" h="2313984" extrusionOk="0">
                <a:moveTo>
                  <a:pt x="45792" y="0"/>
                </a:moveTo>
                <a:lnTo>
                  <a:pt x="2091571" y="0"/>
                </a:lnTo>
                <a:cubicBezTo>
                  <a:pt x="2103716" y="0"/>
                  <a:pt x="2115363" y="4824"/>
                  <a:pt x="2123951" y="13412"/>
                </a:cubicBezTo>
                <a:cubicBezTo>
                  <a:pt x="2132538" y="22000"/>
                  <a:pt x="2137363" y="33647"/>
                  <a:pt x="2137363" y="45792"/>
                </a:cubicBezTo>
                <a:lnTo>
                  <a:pt x="2137363" y="2268192"/>
                </a:lnTo>
                <a:cubicBezTo>
                  <a:pt x="2137363" y="2280337"/>
                  <a:pt x="2132538" y="2291984"/>
                  <a:pt x="2123951" y="2300572"/>
                </a:cubicBezTo>
                <a:cubicBezTo>
                  <a:pt x="2115363" y="2309159"/>
                  <a:pt x="2103716" y="2313984"/>
                  <a:pt x="2091571" y="2313984"/>
                </a:cubicBezTo>
                <a:lnTo>
                  <a:pt x="45792" y="2313984"/>
                </a:lnTo>
                <a:cubicBezTo>
                  <a:pt x="33647" y="2313984"/>
                  <a:pt x="22000" y="2309159"/>
                  <a:pt x="13412" y="2300572"/>
                </a:cubicBezTo>
                <a:cubicBezTo>
                  <a:pt x="4824" y="2291984"/>
                  <a:pt x="0" y="2280337"/>
                  <a:pt x="0" y="2268192"/>
                </a:cubicBezTo>
                <a:lnTo>
                  <a:pt x="0" y="45792"/>
                </a:lnTo>
                <a:cubicBezTo>
                  <a:pt x="0" y="33647"/>
                  <a:pt x="4824" y="22000"/>
                  <a:pt x="13412" y="13412"/>
                </a:cubicBezTo>
                <a:cubicBezTo>
                  <a:pt x="22000" y="4824"/>
                  <a:pt x="33647" y="0"/>
                  <a:pt x="45792" y="0"/>
                </a:cubicBezTo>
                <a:close/>
              </a:path>
            </a:pathLst>
          </a:custGeom>
          <a:solidFill>
            <a:srgbClr val="0B1320"/>
          </a:solidFill>
          <a:ln>
            <a:noFill/>
          </a:ln>
        </p:spPr>
        <p:txBody>
          <a:bodyPr spcFirstLastPara="1" wrap="square" lIns="60950" tIns="60950" rIns="60950" bIns="60950" anchor="ctr" anchorCtr="0">
            <a:noAutofit/>
          </a:bodyPr>
          <a:lstStyle/>
          <a:p>
            <a:pPr marL="0" marR="0" lvl="0" indent="0" algn="ctr" defTabSz="914400" rtl="1" eaLnBrk="1" fontAlgn="auto" latinLnBrk="0" hangingPunct="1">
              <a:lnSpc>
                <a:spcPct val="150000"/>
              </a:lnSpc>
              <a:spcBef>
                <a:spcPts val="0"/>
              </a:spcBef>
              <a:spcAft>
                <a:spcPts val="0"/>
              </a:spcAft>
              <a:buClr>
                <a:srgbClr val="44546A"/>
              </a:buClr>
              <a:buSzTx/>
              <a:buFontTx/>
              <a:buNone/>
              <a:tabLst/>
              <a:defRPr/>
            </a:pPr>
            <a:endPar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0" name="Google Shape;130;p14"/>
          <p:cNvGrpSpPr/>
          <p:nvPr/>
        </p:nvGrpSpPr>
        <p:grpSpPr>
          <a:xfrm>
            <a:off x="9808210" y="1172240"/>
            <a:ext cx="271215" cy="272431"/>
            <a:chOff x="1813" y="0"/>
            <a:chExt cx="809173" cy="812800"/>
          </a:xfrm>
        </p:grpSpPr>
        <p:sp>
          <p:nvSpPr>
            <p:cNvPr id="131" name="Google Shape;131;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2" name="Google Shape;132;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33" name="Google Shape;133;p14"/>
          <p:cNvGrpSpPr/>
          <p:nvPr/>
        </p:nvGrpSpPr>
        <p:grpSpPr>
          <a:xfrm>
            <a:off x="10196358" y="1172240"/>
            <a:ext cx="271215" cy="272431"/>
            <a:chOff x="1813" y="0"/>
            <a:chExt cx="809173" cy="812800"/>
          </a:xfrm>
        </p:grpSpPr>
        <p:sp>
          <p:nvSpPr>
            <p:cNvPr id="134" name="Google Shape;134;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5" name="Google Shape;135;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36" name="Google Shape;136;p14"/>
          <p:cNvGrpSpPr/>
          <p:nvPr/>
        </p:nvGrpSpPr>
        <p:grpSpPr>
          <a:xfrm>
            <a:off x="10615647" y="1172240"/>
            <a:ext cx="271215" cy="272431"/>
            <a:chOff x="1813" y="0"/>
            <a:chExt cx="809173" cy="812800"/>
          </a:xfrm>
        </p:grpSpPr>
        <p:sp>
          <p:nvSpPr>
            <p:cNvPr id="137" name="Google Shape;137;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8" name="Google Shape;138;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39" name="Google Shape;139;p14"/>
          <p:cNvGrpSpPr/>
          <p:nvPr/>
        </p:nvGrpSpPr>
        <p:grpSpPr>
          <a:xfrm>
            <a:off x="1315980" y="6077247"/>
            <a:ext cx="271215" cy="272431"/>
            <a:chOff x="1813" y="0"/>
            <a:chExt cx="809173" cy="812800"/>
          </a:xfrm>
        </p:grpSpPr>
        <p:sp>
          <p:nvSpPr>
            <p:cNvPr id="140" name="Google Shape;140;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Google Shape;141;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42" name="Google Shape;142;p14"/>
          <p:cNvGrpSpPr/>
          <p:nvPr/>
        </p:nvGrpSpPr>
        <p:grpSpPr>
          <a:xfrm>
            <a:off x="1715896" y="6067672"/>
            <a:ext cx="271215" cy="272431"/>
            <a:chOff x="1813" y="0"/>
            <a:chExt cx="809173" cy="812800"/>
          </a:xfrm>
        </p:grpSpPr>
        <p:sp>
          <p:nvSpPr>
            <p:cNvPr id="143" name="Google Shape;143;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4" name="Google Shape;144;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grpSp>
      <p:grpSp>
        <p:nvGrpSpPr>
          <p:cNvPr id="145" name="Google Shape;145;p14"/>
          <p:cNvGrpSpPr/>
          <p:nvPr/>
        </p:nvGrpSpPr>
        <p:grpSpPr>
          <a:xfrm>
            <a:off x="2145410" y="6067943"/>
            <a:ext cx="271215" cy="272431"/>
            <a:chOff x="1813" y="0"/>
            <a:chExt cx="809173" cy="812800"/>
          </a:xfrm>
        </p:grpSpPr>
        <p:sp>
          <p:nvSpPr>
            <p:cNvPr id="146" name="Google Shape;146;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7" name="Google Shape;147;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sp>
        <p:nvSpPr>
          <p:cNvPr id="10" name="Google Shape;121;p14">
            <a:extLst>
              <a:ext uri="{FF2B5EF4-FFF2-40B4-BE49-F238E27FC236}">
                <a16:creationId xmlns:a16="http://schemas.microsoft.com/office/drawing/2014/main" id="{35E9CE0F-F203-3947-2637-080BFB25FCC4}"/>
              </a:ext>
            </a:extLst>
          </p:cNvPr>
          <p:cNvSpPr txBox="1"/>
          <p:nvPr/>
        </p:nvSpPr>
        <p:spPr>
          <a:xfrm>
            <a:off x="2791938" y="0"/>
            <a:ext cx="7262555" cy="1083438"/>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20002"/>
              </a:lnSpc>
              <a:spcBef>
                <a:spcPts val="0"/>
              </a:spcBef>
              <a:spcAft>
                <a:spcPts val="0"/>
              </a:spcAft>
              <a:buClrTx/>
              <a:buSzTx/>
              <a:buFontTx/>
              <a:buNone/>
              <a:tabLst/>
              <a:defRPr/>
            </a:pPr>
            <a:r>
              <a:rPr lang="en-US" sz="5867" dirty="0">
                <a:solidFill>
                  <a:srgbClr val="0B1320"/>
                </a:solidFill>
                <a:latin typeface="Playfair Display Black"/>
                <a:sym typeface="Playfair Display Black"/>
              </a:rPr>
              <a:t>Imaging Processing</a:t>
            </a:r>
            <a:endParaRPr kumimoji="0" sz="106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תיבת טקסט 6">
            <a:extLst>
              <a:ext uri="{FF2B5EF4-FFF2-40B4-BE49-F238E27FC236}">
                <a16:creationId xmlns:a16="http://schemas.microsoft.com/office/drawing/2014/main" id="{EF7C6807-7BB9-4F13-5202-2243CB001155}"/>
              </a:ext>
            </a:extLst>
          </p:cNvPr>
          <p:cNvSpPr txBox="1"/>
          <p:nvPr/>
        </p:nvSpPr>
        <p:spPr>
          <a:xfrm>
            <a:off x="1080655" y="1371230"/>
            <a:ext cx="10914813" cy="2499467"/>
          </a:xfrm>
          <a:prstGeom prst="rect">
            <a:avLst/>
          </a:prstGeom>
          <a:noFill/>
        </p:spPr>
        <p:txBody>
          <a:bodyPr wrap="square" rtlCol="1">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Lack of basic knowledge in image processing</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Choosing the right image processing method</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Balancing real-time requirements – accuracy </a:t>
            </a:r>
          </a:p>
        </p:txBody>
      </p:sp>
      <p:pic>
        <p:nvPicPr>
          <p:cNvPr id="4" name="Picture 3" descr="A digital image of a human head&#10;&#10;Description automatically generated with low confidence">
            <a:extLst>
              <a:ext uri="{FF2B5EF4-FFF2-40B4-BE49-F238E27FC236}">
                <a16:creationId xmlns:a16="http://schemas.microsoft.com/office/drawing/2014/main" id="{69713137-404B-D8C0-6FB7-DE4E487C94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5398" y="3975500"/>
            <a:ext cx="2898089" cy="2458625"/>
          </a:xfrm>
          <a:prstGeom prst="rect">
            <a:avLst/>
          </a:prstGeom>
          <a:ln>
            <a:noFill/>
          </a:ln>
          <a:effectLst>
            <a:softEdge rad="112500"/>
          </a:effectLst>
        </p:spPr>
      </p:pic>
      <p:sp>
        <p:nvSpPr>
          <p:cNvPr id="5" name="Slide Number Placeholder 4">
            <a:extLst>
              <a:ext uri="{FF2B5EF4-FFF2-40B4-BE49-F238E27FC236}">
                <a16:creationId xmlns:a16="http://schemas.microsoft.com/office/drawing/2014/main" id="{FD4D96BD-3F4A-84E9-C357-6F755CB8A03F}"/>
              </a:ext>
            </a:extLst>
          </p:cNvPr>
          <p:cNvSpPr>
            <a:spLocks noGrp="1"/>
          </p:cNvSpPr>
          <p:nvPr>
            <p:ph type="sldNum" sz="quarter" idx="12"/>
          </p:nvPr>
        </p:nvSpPr>
        <p:spPr/>
        <p:txBody>
          <a:bodyPr/>
          <a:lstStyle/>
          <a:p>
            <a:fld id="{3F7FB255-5E62-4E60-AA69-C1A69D411474}" type="slidenum">
              <a:rPr lang="he-IL" smtClean="0"/>
              <a:t>25</a:t>
            </a:fld>
            <a:endParaRPr lang="he-IL"/>
          </a:p>
        </p:txBody>
      </p:sp>
    </p:spTree>
    <p:extLst>
      <p:ext uri="{BB962C8B-B14F-4D97-AF65-F5344CB8AC3E}">
        <p14:creationId xmlns:p14="http://schemas.microsoft.com/office/powerpoint/2010/main" val="408652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cxnSp>
        <p:nvCxnSpPr>
          <p:cNvPr id="84" name="Google Shape;84;p13"/>
          <p:cNvCxnSpPr/>
          <p:nvPr/>
        </p:nvCxnSpPr>
        <p:spPr>
          <a:xfrm rot="-5400000">
            <a:off x="-2706111" y="2885013"/>
            <a:ext cx="8903027" cy="0"/>
          </a:xfrm>
          <a:prstGeom prst="straightConnector1">
            <a:avLst/>
          </a:prstGeom>
          <a:noFill/>
          <a:ln w="38100" cap="flat" cmpd="sng">
            <a:solidFill>
              <a:srgbClr val="4DA1A9"/>
            </a:solidFill>
            <a:prstDash val="solid"/>
            <a:round/>
            <a:headEnd type="none" w="sm" len="sm"/>
            <a:tailEnd type="none" w="sm" len="sm"/>
          </a:ln>
        </p:spPr>
      </p:cxnSp>
      <p:cxnSp>
        <p:nvCxnSpPr>
          <p:cNvPr id="85" name="Google Shape;85;p13"/>
          <p:cNvCxnSpPr/>
          <p:nvPr/>
        </p:nvCxnSpPr>
        <p:spPr>
          <a:xfrm rot="-5400000">
            <a:off x="-2061053" y="2783413"/>
            <a:ext cx="8903027" cy="0"/>
          </a:xfrm>
          <a:prstGeom prst="straightConnector1">
            <a:avLst/>
          </a:prstGeom>
          <a:noFill/>
          <a:ln w="38100" cap="flat" cmpd="sng">
            <a:solidFill>
              <a:srgbClr val="FF9F1C"/>
            </a:solidFill>
            <a:prstDash val="solid"/>
            <a:round/>
            <a:headEnd type="none" w="sm" len="sm"/>
            <a:tailEnd type="none" w="sm" len="sm"/>
          </a:ln>
        </p:spPr>
      </p:cxnSp>
      <p:cxnSp>
        <p:nvCxnSpPr>
          <p:cNvPr id="86" name="Google Shape;86;p13"/>
          <p:cNvCxnSpPr/>
          <p:nvPr/>
        </p:nvCxnSpPr>
        <p:spPr>
          <a:xfrm rot="-5400000">
            <a:off x="-1344647" y="2885013"/>
            <a:ext cx="8903027" cy="0"/>
          </a:xfrm>
          <a:prstGeom prst="straightConnector1">
            <a:avLst/>
          </a:prstGeom>
          <a:noFill/>
          <a:ln w="38100" cap="flat" cmpd="sng">
            <a:solidFill>
              <a:srgbClr val="6874E8"/>
            </a:solidFill>
            <a:prstDash val="solid"/>
            <a:round/>
            <a:headEnd type="none" w="sm" len="sm"/>
            <a:tailEnd type="none" w="sm" len="sm"/>
          </a:ln>
        </p:spPr>
      </p:cxnSp>
      <p:grpSp>
        <p:nvGrpSpPr>
          <p:cNvPr id="87" name="Google Shape;87;p13"/>
          <p:cNvGrpSpPr/>
          <p:nvPr/>
        </p:nvGrpSpPr>
        <p:grpSpPr>
          <a:xfrm>
            <a:off x="365585" y="199662"/>
            <a:ext cx="10820400" cy="5582841"/>
            <a:chOff x="0" y="-38100"/>
            <a:chExt cx="4274726" cy="2205567"/>
          </a:xfrm>
        </p:grpSpPr>
        <p:sp>
          <p:nvSpPr>
            <p:cNvPr id="88" name="Google Shape;88;p13"/>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F3F6FA"/>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Google Shape;89;p13"/>
            <p:cNvSpPr txBox="1"/>
            <p:nvPr/>
          </p:nvSpPr>
          <p:spPr>
            <a:xfrm>
              <a:off x="0" y="-38100"/>
              <a:ext cx="812800" cy="85090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47722"/>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sp>
        <p:nvSpPr>
          <p:cNvPr id="90" name="Google Shape;90;p13"/>
          <p:cNvSpPr txBox="1"/>
          <p:nvPr/>
        </p:nvSpPr>
        <p:spPr>
          <a:xfrm>
            <a:off x="1600292" y="600221"/>
            <a:ext cx="9510627" cy="4247509"/>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19998"/>
              </a:lnSpc>
              <a:spcBef>
                <a:spcPts val="0"/>
              </a:spcBef>
              <a:spcAft>
                <a:spcPts val="0"/>
              </a:spcAft>
              <a:buClrTx/>
              <a:buSzTx/>
              <a:buFontTx/>
              <a:buNone/>
              <a:tabLst/>
              <a:defRPr/>
            </a:pPr>
            <a:r>
              <a:rPr kumimoji="0" lang="en-US" sz="7667" b="0" i="0" u="none" strike="noStrike" kern="1200" cap="none" spc="0" normalizeH="0" baseline="0" noProof="0" dirty="0">
                <a:ln>
                  <a:noFill/>
                </a:ln>
                <a:solidFill>
                  <a:srgbClr val="0B1320"/>
                </a:solidFill>
                <a:effectLst/>
                <a:uLnTx/>
                <a:uFillTx/>
                <a:latin typeface="Playfair Display Black"/>
                <a:ea typeface="+mn-ea"/>
                <a:cs typeface="+mn-cs"/>
                <a:sym typeface="Playfair Display Black"/>
              </a:rPr>
              <a:t>Thanks for listening</a:t>
            </a:r>
            <a:r>
              <a:rPr lang="en-US" sz="7667" dirty="0">
                <a:solidFill>
                  <a:srgbClr val="0B1320"/>
                </a:solidFill>
                <a:latin typeface="Playfair Display Black"/>
                <a:sym typeface="Playfair Display Black"/>
              </a:rPr>
              <a:t>, </a:t>
            </a:r>
            <a:br>
              <a:rPr lang="en-US" sz="7667" dirty="0">
                <a:solidFill>
                  <a:srgbClr val="0B1320"/>
                </a:solidFill>
                <a:latin typeface="Playfair Display Black"/>
                <a:sym typeface="Playfair Display Black"/>
              </a:rPr>
            </a:br>
            <a:r>
              <a:rPr lang="en-US" sz="7667" dirty="0">
                <a:solidFill>
                  <a:srgbClr val="0B1320"/>
                </a:solidFill>
                <a:latin typeface="Playfair Display Black"/>
                <a:sym typeface="Playfair Display Black"/>
              </a:rPr>
              <a:t>Any questions?</a:t>
            </a:r>
            <a:endParaRPr kumimoji="0"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91" name="Google Shape;91;p13"/>
          <p:cNvGrpSpPr/>
          <p:nvPr/>
        </p:nvGrpSpPr>
        <p:grpSpPr>
          <a:xfrm>
            <a:off x="8256738" y="4056416"/>
            <a:ext cx="2984165" cy="3672818"/>
            <a:chOff x="0" y="0"/>
            <a:chExt cx="5968330" cy="7345637"/>
          </a:xfrm>
        </p:grpSpPr>
        <p:grpSp>
          <p:nvGrpSpPr>
            <p:cNvPr id="92" name="Google Shape;92;p13"/>
            <p:cNvGrpSpPr/>
            <p:nvPr/>
          </p:nvGrpSpPr>
          <p:grpSpPr>
            <a:xfrm>
              <a:off x="0" y="0"/>
              <a:ext cx="5968330" cy="7345637"/>
              <a:chOff x="0" y="0"/>
              <a:chExt cx="660400" cy="812800"/>
            </a:xfrm>
          </p:grpSpPr>
          <p:sp>
            <p:nvSpPr>
              <p:cNvPr id="93" name="Google Shape;93;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Google Shape;94;p13"/>
              <p:cNvSpPr txBox="1"/>
              <p:nvPr/>
            </p:nvSpPr>
            <p:spPr>
              <a:xfrm>
                <a:off x="0" y="69850"/>
                <a:ext cx="660400" cy="7429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95" name="Google Shape;95;p13"/>
            <p:cNvGrpSpPr/>
            <p:nvPr/>
          </p:nvGrpSpPr>
          <p:grpSpPr>
            <a:xfrm>
              <a:off x="348677" y="429141"/>
              <a:ext cx="5270975" cy="6487354"/>
              <a:chOff x="0" y="0"/>
              <a:chExt cx="660400" cy="812800"/>
            </a:xfrm>
          </p:grpSpPr>
          <p:sp>
            <p:nvSpPr>
              <p:cNvPr id="96" name="Google Shape;96;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Google Shape;97;p13"/>
              <p:cNvSpPr txBox="1"/>
              <p:nvPr/>
            </p:nvSpPr>
            <p:spPr>
              <a:xfrm>
                <a:off x="0" y="69850"/>
                <a:ext cx="660400" cy="7429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98" name="Google Shape;98;p13"/>
            <p:cNvGrpSpPr/>
            <p:nvPr/>
          </p:nvGrpSpPr>
          <p:grpSpPr>
            <a:xfrm>
              <a:off x="692894" y="852793"/>
              <a:ext cx="4582541" cy="5640050"/>
              <a:chOff x="0" y="0"/>
              <a:chExt cx="660400" cy="812800"/>
            </a:xfrm>
          </p:grpSpPr>
          <p:sp>
            <p:nvSpPr>
              <p:cNvPr id="99" name="Google Shape;99;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Google Shape;100;p13"/>
              <p:cNvSpPr txBox="1"/>
              <p:nvPr/>
            </p:nvSpPr>
            <p:spPr>
              <a:xfrm>
                <a:off x="0" y="69850"/>
                <a:ext cx="660400" cy="7429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grpSp>
        <p:nvGrpSpPr>
          <p:cNvPr id="102" name="Google Shape;102;p13"/>
          <p:cNvGrpSpPr/>
          <p:nvPr/>
        </p:nvGrpSpPr>
        <p:grpSpPr>
          <a:xfrm>
            <a:off x="10797737" y="252268"/>
            <a:ext cx="271215" cy="272431"/>
            <a:chOff x="1813" y="0"/>
            <a:chExt cx="809173" cy="812800"/>
          </a:xfrm>
        </p:grpSpPr>
        <p:sp>
          <p:nvSpPr>
            <p:cNvPr id="103" name="Google Shape;103;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Google Shape;104;p13"/>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05" name="Google Shape;105;p13"/>
          <p:cNvGrpSpPr/>
          <p:nvPr/>
        </p:nvGrpSpPr>
        <p:grpSpPr>
          <a:xfrm>
            <a:off x="11173519" y="252268"/>
            <a:ext cx="271215" cy="272431"/>
            <a:chOff x="1813" y="0"/>
            <a:chExt cx="809173" cy="812800"/>
          </a:xfrm>
        </p:grpSpPr>
        <p:sp>
          <p:nvSpPr>
            <p:cNvPr id="106" name="Google Shape;106;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Google Shape;107;p13"/>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grpSp>
      <p:grpSp>
        <p:nvGrpSpPr>
          <p:cNvPr id="108" name="Google Shape;108;p13"/>
          <p:cNvGrpSpPr/>
          <p:nvPr/>
        </p:nvGrpSpPr>
        <p:grpSpPr>
          <a:xfrm>
            <a:off x="11547551" y="252268"/>
            <a:ext cx="271215" cy="272431"/>
            <a:chOff x="1813" y="0"/>
            <a:chExt cx="809173" cy="812800"/>
          </a:xfrm>
        </p:grpSpPr>
        <p:sp>
          <p:nvSpPr>
            <p:cNvPr id="109" name="Google Shape;109;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0" name="Google Shape;110;p13"/>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grpSp>
      <p:sp>
        <p:nvSpPr>
          <p:cNvPr id="3" name="Slide Number Placeholder 2">
            <a:extLst>
              <a:ext uri="{FF2B5EF4-FFF2-40B4-BE49-F238E27FC236}">
                <a16:creationId xmlns:a16="http://schemas.microsoft.com/office/drawing/2014/main" id="{798F7AF1-A4F0-BF36-8CCD-B67804B64CCD}"/>
              </a:ext>
            </a:extLst>
          </p:cNvPr>
          <p:cNvSpPr>
            <a:spLocks noGrp="1"/>
          </p:cNvSpPr>
          <p:nvPr>
            <p:ph type="sldNum" sz="quarter" idx="12"/>
          </p:nvPr>
        </p:nvSpPr>
        <p:spPr/>
        <p:txBody>
          <a:bodyPr/>
          <a:lstStyle/>
          <a:p>
            <a:fld id="{3F7FB255-5E62-4E60-AA69-C1A69D411474}" type="slidenum">
              <a:rPr lang="he-IL" smtClean="0"/>
              <a:t>26</a:t>
            </a:fld>
            <a:endParaRPr lang="he-IL"/>
          </a:p>
        </p:txBody>
      </p:sp>
    </p:spTree>
    <p:extLst>
      <p:ext uri="{BB962C8B-B14F-4D97-AF65-F5344CB8AC3E}">
        <p14:creationId xmlns:p14="http://schemas.microsoft.com/office/powerpoint/2010/main" val="357159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14"/>
          <p:cNvSpPr/>
          <p:nvPr/>
        </p:nvSpPr>
        <p:spPr>
          <a:xfrm>
            <a:off x="969818" y="951667"/>
            <a:ext cx="10141527" cy="5566297"/>
          </a:xfrm>
          <a:custGeom>
            <a:avLst/>
            <a:gdLst/>
            <a:ahLst/>
            <a:cxnLst/>
            <a:rect l="l" t="t" r="r" b="b"/>
            <a:pathLst>
              <a:path w="2137363" h="2313984" extrusionOk="0">
                <a:moveTo>
                  <a:pt x="45792" y="0"/>
                </a:moveTo>
                <a:lnTo>
                  <a:pt x="2091571" y="0"/>
                </a:lnTo>
                <a:cubicBezTo>
                  <a:pt x="2103716" y="0"/>
                  <a:pt x="2115363" y="4824"/>
                  <a:pt x="2123951" y="13412"/>
                </a:cubicBezTo>
                <a:cubicBezTo>
                  <a:pt x="2132538" y="22000"/>
                  <a:pt x="2137363" y="33647"/>
                  <a:pt x="2137363" y="45792"/>
                </a:cubicBezTo>
                <a:lnTo>
                  <a:pt x="2137363" y="2268192"/>
                </a:lnTo>
                <a:cubicBezTo>
                  <a:pt x="2137363" y="2280337"/>
                  <a:pt x="2132538" y="2291984"/>
                  <a:pt x="2123951" y="2300572"/>
                </a:cubicBezTo>
                <a:cubicBezTo>
                  <a:pt x="2115363" y="2309159"/>
                  <a:pt x="2103716" y="2313984"/>
                  <a:pt x="2091571" y="2313984"/>
                </a:cubicBezTo>
                <a:lnTo>
                  <a:pt x="45792" y="2313984"/>
                </a:lnTo>
                <a:cubicBezTo>
                  <a:pt x="33647" y="2313984"/>
                  <a:pt x="22000" y="2309159"/>
                  <a:pt x="13412" y="2300572"/>
                </a:cubicBezTo>
                <a:cubicBezTo>
                  <a:pt x="4824" y="2291984"/>
                  <a:pt x="0" y="2280337"/>
                  <a:pt x="0" y="2268192"/>
                </a:cubicBezTo>
                <a:lnTo>
                  <a:pt x="0" y="45792"/>
                </a:lnTo>
                <a:cubicBezTo>
                  <a:pt x="0" y="33647"/>
                  <a:pt x="4824" y="22000"/>
                  <a:pt x="13412" y="13412"/>
                </a:cubicBezTo>
                <a:cubicBezTo>
                  <a:pt x="22000" y="4824"/>
                  <a:pt x="33647" y="0"/>
                  <a:pt x="45792" y="0"/>
                </a:cubicBezTo>
                <a:close/>
              </a:path>
            </a:pathLst>
          </a:custGeom>
          <a:solidFill>
            <a:srgbClr val="0B1320"/>
          </a:solidFill>
          <a:ln>
            <a:noFill/>
          </a:ln>
        </p:spPr>
        <p:txBody>
          <a:bodyPr spcFirstLastPara="1" wrap="square" lIns="60950" tIns="60950" rIns="60950" bIns="60950" anchor="ctr" anchorCtr="0">
            <a:noAutofit/>
          </a:bodyPr>
          <a:lstStyle/>
          <a:p>
            <a:pPr lvl="0" algn="ctr">
              <a:lnSpc>
                <a:spcPct val="150000"/>
              </a:lnSpc>
              <a:buClr>
                <a:schemeClr val="tx2"/>
              </a:buClr>
            </a:pPr>
            <a:endParaRPr lang="en-US" sz="4000" dirty="0">
              <a:solidFill>
                <a:schemeClr val="bg1"/>
              </a:solidFill>
            </a:endParaRPr>
          </a:p>
        </p:txBody>
      </p:sp>
      <p:grpSp>
        <p:nvGrpSpPr>
          <p:cNvPr id="130" name="Google Shape;130;p14"/>
          <p:cNvGrpSpPr/>
          <p:nvPr/>
        </p:nvGrpSpPr>
        <p:grpSpPr>
          <a:xfrm>
            <a:off x="9808210" y="1172240"/>
            <a:ext cx="271215" cy="272431"/>
            <a:chOff x="1813" y="0"/>
            <a:chExt cx="809173" cy="812800"/>
          </a:xfrm>
        </p:grpSpPr>
        <p:sp>
          <p:nvSpPr>
            <p:cNvPr id="131" name="Google Shape;131;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2" name="Google Shape;132;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3" name="Google Shape;133;p14"/>
          <p:cNvGrpSpPr/>
          <p:nvPr/>
        </p:nvGrpSpPr>
        <p:grpSpPr>
          <a:xfrm>
            <a:off x="10196358" y="1172240"/>
            <a:ext cx="271215" cy="272431"/>
            <a:chOff x="1813" y="0"/>
            <a:chExt cx="809173" cy="812800"/>
          </a:xfrm>
        </p:grpSpPr>
        <p:sp>
          <p:nvSpPr>
            <p:cNvPr id="134" name="Google Shape;134;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5" name="Google Shape;135;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6" name="Google Shape;136;p14"/>
          <p:cNvGrpSpPr/>
          <p:nvPr/>
        </p:nvGrpSpPr>
        <p:grpSpPr>
          <a:xfrm>
            <a:off x="10615647" y="1172240"/>
            <a:ext cx="271215" cy="272431"/>
            <a:chOff x="1813" y="0"/>
            <a:chExt cx="809173" cy="812800"/>
          </a:xfrm>
        </p:grpSpPr>
        <p:sp>
          <p:nvSpPr>
            <p:cNvPr id="137" name="Google Shape;137;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8" name="Google Shape;138;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9" name="Google Shape;139;p14"/>
          <p:cNvGrpSpPr/>
          <p:nvPr/>
        </p:nvGrpSpPr>
        <p:grpSpPr>
          <a:xfrm>
            <a:off x="1315980" y="6077247"/>
            <a:ext cx="271215" cy="272431"/>
            <a:chOff x="1813" y="0"/>
            <a:chExt cx="809173" cy="812800"/>
          </a:xfrm>
        </p:grpSpPr>
        <p:sp>
          <p:nvSpPr>
            <p:cNvPr id="140" name="Google Shape;140;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1" name="Google Shape;141;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42" name="Google Shape;142;p14"/>
          <p:cNvGrpSpPr/>
          <p:nvPr/>
        </p:nvGrpSpPr>
        <p:grpSpPr>
          <a:xfrm>
            <a:off x="1715896" y="6067672"/>
            <a:ext cx="271215" cy="272431"/>
            <a:chOff x="1813" y="0"/>
            <a:chExt cx="809173" cy="812800"/>
          </a:xfrm>
        </p:grpSpPr>
        <p:sp>
          <p:nvSpPr>
            <p:cNvPr id="143" name="Google Shape;143;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4" name="Google Shape;144;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dirty="0">
                <a:solidFill>
                  <a:schemeClr val="dk1"/>
                </a:solidFill>
                <a:latin typeface="Calibri"/>
                <a:ea typeface="Calibri"/>
                <a:cs typeface="Calibri"/>
                <a:sym typeface="Calibri"/>
              </a:endParaRPr>
            </a:p>
          </p:txBody>
        </p:sp>
      </p:grpSp>
      <p:grpSp>
        <p:nvGrpSpPr>
          <p:cNvPr id="145" name="Google Shape;145;p14"/>
          <p:cNvGrpSpPr/>
          <p:nvPr/>
        </p:nvGrpSpPr>
        <p:grpSpPr>
          <a:xfrm>
            <a:off x="2145410" y="6067943"/>
            <a:ext cx="271215" cy="272431"/>
            <a:chOff x="1813" y="0"/>
            <a:chExt cx="809173" cy="812800"/>
          </a:xfrm>
        </p:grpSpPr>
        <p:sp>
          <p:nvSpPr>
            <p:cNvPr id="146" name="Google Shape;146;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7" name="Google Shape;147;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sp>
        <p:nvSpPr>
          <p:cNvPr id="10" name="Google Shape;121;p14">
            <a:extLst>
              <a:ext uri="{FF2B5EF4-FFF2-40B4-BE49-F238E27FC236}">
                <a16:creationId xmlns:a16="http://schemas.microsoft.com/office/drawing/2014/main" id="{35E9CE0F-F203-3947-2637-080BFB25FCC4}"/>
              </a:ext>
            </a:extLst>
          </p:cNvPr>
          <p:cNvSpPr txBox="1"/>
          <p:nvPr/>
        </p:nvSpPr>
        <p:spPr>
          <a:xfrm>
            <a:off x="3636338" y="0"/>
            <a:ext cx="4797494" cy="1083438"/>
          </a:xfrm>
          <a:prstGeom prst="rect">
            <a:avLst/>
          </a:prstGeom>
          <a:noFill/>
          <a:ln>
            <a:noFill/>
          </a:ln>
        </p:spPr>
        <p:txBody>
          <a:bodyPr spcFirstLastPara="1" wrap="square" lIns="0" tIns="0" rIns="0" bIns="0" anchor="t" anchorCtr="0">
            <a:spAutoFit/>
          </a:bodyPr>
          <a:lstStyle/>
          <a:p>
            <a:pPr algn="l" rtl="0">
              <a:lnSpc>
                <a:spcPct val="120002"/>
              </a:lnSpc>
            </a:pPr>
            <a:r>
              <a:rPr lang="en-US" sz="5867" dirty="0">
                <a:solidFill>
                  <a:srgbClr val="0B1320"/>
                </a:solidFill>
                <a:latin typeface="Playfair Display Black"/>
                <a:sym typeface="Playfair Display Black"/>
              </a:rPr>
              <a:t>Background</a:t>
            </a:r>
            <a:endParaRPr sz="1067" dirty="0"/>
          </a:p>
        </p:txBody>
      </p:sp>
      <p:sp>
        <p:nvSpPr>
          <p:cNvPr id="3" name="תיבת טקסט 6">
            <a:extLst>
              <a:ext uri="{FF2B5EF4-FFF2-40B4-BE49-F238E27FC236}">
                <a16:creationId xmlns:a16="http://schemas.microsoft.com/office/drawing/2014/main" id="{EF7C6807-7BB9-4F13-5202-2243CB001155}"/>
              </a:ext>
            </a:extLst>
          </p:cNvPr>
          <p:cNvSpPr txBox="1"/>
          <p:nvPr/>
        </p:nvSpPr>
        <p:spPr>
          <a:xfrm>
            <a:off x="1080655" y="1371230"/>
            <a:ext cx="10914813" cy="3330464"/>
          </a:xfrm>
          <a:prstGeom prst="rect">
            <a:avLst/>
          </a:prstGeom>
          <a:noFill/>
        </p:spPr>
        <p:txBody>
          <a:bodyPr wrap="square" rtlCol="1">
            <a:spAutoFit/>
          </a:bodyPr>
          <a:lstStyle/>
          <a:p>
            <a:pPr marL="285750" indent="-285750" algn="l" rtl="0">
              <a:lnSpc>
                <a:spcPct val="150000"/>
              </a:lnSpc>
              <a:buFont typeface="Arial" panose="020B0604020202020204" pitchFamily="34" charset="0"/>
              <a:buChar char="•"/>
            </a:pPr>
            <a:r>
              <a:rPr lang="en-US" sz="3600" dirty="0">
                <a:solidFill>
                  <a:schemeClr val="bg1"/>
                </a:solidFill>
              </a:rPr>
              <a:t>Personal story as an inspiration</a:t>
            </a:r>
          </a:p>
          <a:p>
            <a:pPr marL="285750" indent="-285750" algn="l" rtl="0">
              <a:lnSpc>
                <a:spcPct val="150000"/>
              </a:lnSpc>
              <a:buFont typeface="Arial" panose="020B0604020202020204" pitchFamily="34" charset="0"/>
              <a:buChar char="•"/>
            </a:pPr>
            <a:r>
              <a:rPr lang="en-US" sz="3600" dirty="0">
                <a:solidFill>
                  <a:schemeClr val="bg1"/>
                </a:solidFill>
              </a:rPr>
              <a:t>Traditional monitoring heart rate </a:t>
            </a:r>
            <a:br>
              <a:rPr lang="en-US" sz="3600" dirty="0">
                <a:solidFill>
                  <a:schemeClr val="bg1"/>
                </a:solidFill>
              </a:rPr>
            </a:br>
            <a:r>
              <a:rPr lang="en-US" sz="3600" dirty="0">
                <a:solidFill>
                  <a:schemeClr val="bg1"/>
                </a:solidFill>
              </a:rPr>
              <a:t>methods VS.  Contactless monitoring</a:t>
            </a:r>
          </a:p>
          <a:p>
            <a:pPr marL="285750" indent="-285750" algn="l" rtl="0">
              <a:lnSpc>
                <a:spcPct val="150000"/>
              </a:lnSpc>
              <a:buFont typeface="Arial" panose="020B0604020202020204" pitchFamily="34" charset="0"/>
              <a:buChar char="•"/>
            </a:pPr>
            <a:r>
              <a:rPr lang="en-US" sz="3600" dirty="0">
                <a:solidFill>
                  <a:schemeClr val="bg1"/>
                </a:solidFill>
              </a:rPr>
              <a:t>Desired outcome</a:t>
            </a:r>
          </a:p>
        </p:txBody>
      </p:sp>
      <p:pic>
        <p:nvPicPr>
          <p:cNvPr id="4" name="Picture 3" descr="A stethoscope and a phone&#10;&#10;Description automatically generated with low confidence">
            <a:extLst>
              <a:ext uri="{FF2B5EF4-FFF2-40B4-BE49-F238E27FC236}">
                <a16:creationId xmlns:a16="http://schemas.microsoft.com/office/drawing/2014/main" id="{24F47059-90B5-72A0-712E-FD159D25A4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7784" y="4397149"/>
            <a:ext cx="3613470" cy="1806735"/>
          </a:xfrm>
          <a:prstGeom prst="rect">
            <a:avLst/>
          </a:prstGeom>
          <a:ln>
            <a:noFill/>
          </a:ln>
          <a:effectLst>
            <a:softEdge rad="112500"/>
          </a:effectLst>
        </p:spPr>
      </p:pic>
      <p:sp>
        <p:nvSpPr>
          <p:cNvPr id="5" name="Slide Number Placeholder 4">
            <a:extLst>
              <a:ext uri="{FF2B5EF4-FFF2-40B4-BE49-F238E27FC236}">
                <a16:creationId xmlns:a16="http://schemas.microsoft.com/office/drawing/2014/main" id="{3B326024-201E-92E7-016A-80A0B8583DF6}"/>
              </a:ext>
            </a:extLst>
          </p:cNvPr>
          <p:cNvSpPr>
            <a:spLocks noGrp="1"/>
          </p:cNvSpPr>
          <p:nvPr>
            <p:ph type="sldNum" sz="quarter" idx="12"/>
          </p:nvPr>
        </p:nvSpPr>
        <p:spPr/>
        <p:txBody>
          <a:bodyPr/>
          <a:lstStyle/>
          <a:p>
            <a:fld id="{3F7FB255-5E62-4E60-AA69-C1A69D411474}" type="slidenum">
              <a:rPr lang="he-IL" smtClean="0"/>
              <a:t>3</a:t>
            </a:fld>
            <a:endParaRPr lang="he-IL"/>
          </a:p>
        </p:txBody>
      </p:sp>
    </p:spTree>
    <p:extLst>
      <p:ext uri="{BB962C8B-B14F-4D97-AF65-F5344CB8AC3E}">
        <p14:creationId xmlns:p14="http://schemas.microsoft.com/office/powerpoint/2010/main" val="352639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14"/>
          <p:cNvSpPr/>
          <p:nvPr/>
        </p:nvSpPr>
        <p:spPr>
          <a:xfrm>
            <a:off x="969818" y="951667"/>
            <a:ext cx="10141527" cy="5566297"/>
          </a:xfrm>
          <a:custGeom>
            <a:avLst/>
            <a:gdLst/>
            <a:ahLst/>
            <a:cxnLst/>
            <a:rect l="l" t="t" r="r" b="b"/>
            <a:pathLst>
              <a:path w="2137363" h="2313984" extrusionOk="0">
                <a:moveTo>
                  <a:pt x="45792" y="0"/>
                </a:moveTo>
                <a:lnTo>
                  <a:pt x="2091571" y="0"/>
                </a:lnTo>
                <a:cubicBezTo>
                  <a:pt x="2103716" y="0"/>
                  <a:pt x="2115363" y="4824"/>
                  <a:pt x="2123951" y="13412"/>
                </a:cubicBezTo>
                <a:cubicBezTo>
                  <a:pt x="2132538" y="22000"/>
                  <a:pt x="2137363" y="33647"/>
                  <a:pt x="2137363" y="45792"/>
                </a:cubicBezTo>
                <a:lnTo>
                  <a:pt x="2137363" y="2268192"/>
                </a:lnTo>
                <a:cubicBezTo>
                  <a:pt x="2137363" y="2280337"/>
                  <a:pt x="2132538" y="2291984"/>
                  <a:pt x="2123951" y="2300572"/>
                </a:cubicBezTo>
                <a:cubicBezTo>
                  <a:pt x="2115363" y="2309159"/>
                  <a:pt x="2103716" y="2313984"/>
                  <a:pt x="2091571" y="2313984"/>
                </a:cubicBezTo>
                <a:lnTo>
                  <a:pt x="45792" y="2313984"/>
                </a:lnTo>
                <a:cubicBezTo>
                  <a:pt x="33647" y="2313984"/>
                  <a:pt x="22000" y="2309159"/>
                  <a:pt x="13412" y="2300572"/>
                </a:cubicBezTo>
                <a:cubicBezTo>
                  <a:pt x="4824" y="2291984"/>
                  <a:pt x="0" y="2280337"/>
                  <a:pt x="0" y="2268192"/>
                </a:cubicBezTo>
                <a:lnTo>
                  <a:pt x="0" y="45792"/>
                </a:lnTo>
                <a:cubicBezTo>
                  <a:pt x="0" y="33647"/>
                  <a:pt x="4824" y="22000"/>
                  <a:pt x="13412" y="13412"/>
                </a:cubicBezTo>
                <a:cubicBezTo>
                  <a:pt x="22000" y="4824"/>
                  <a:pt x="33647" y="0"/>
                  <a:pt x="45792" y="0"/>
                </a:cubicBezTo>
                <a:close/>
              </a:path>
            </a:pathLst>
          </a:custGeom>
          <a:solidFill>
            <a:srgbClr val="0B1320"/>
          </a:solidFill>
          <a:ln>
            <a:noFill/>
          </a:ln>
        </p:spPr>
        <p:txBody>
          <a:bodyPr spcFirstLastPara="1" wrap="square" lIns="60950" tIns="60950" rIns="60950" bIns="60950" anchor="ctr" anchorCtr="0">
            <a:noAutofit/>
          </a:bodyPr>
          <a:lstStyle/>
          <a:p>
            <a:pPr lvl="0" algn="ctr">
              <a:lnSpc>
                <a:spcPct val="150000"/>
              </a:lnSpc>
              <a:buClr>
                <a:schemeClr val="tx2"/>
              </a:buClr>
            </a:pPr>
            <a:endParaRPr lang="en-US" sz="4000" dirty="0">
              <a:solidFill>
                <a:schemeClr val="bg1"/>
              </a:solidFill>
            </a:endParaRPr>
          </a:p>
        </p:txBody>
      </p:sp>
      <p:grpSp>
        <p:nvGrpSpPr>
          <p:cNvPr id="130" name="Google Shape;130;p14"/>
          <p:cNvGrpSpPr/>
          <p:nvPr/>
        </p:nvGrpSpPr>
        <p:grpSpPr>
          <a:xfrm>
            <a:off x="9808210" y="1172240"/>
            <a:ext cx="271215" cy="272431"/>
            <a:chOff x="1813" y="0"/>
            <a:chExt cx="809173" cy="812800"/>
          </a:xfrm>
        </p:grpSpPr>
        <p:sp>
          <p:nvSpPr>
            <p:cNvPr id="131" name="Google Shape;131;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2" name="Google Shape;132;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3" name="Google Shape;133;p14"/>
          <p:cNvGrpSpPr/>
          <p:nvPr/>
        </p:nvGrpSpPr>
        <p:grpSpPr>
          <a:xfrm>
            <a:off x="10196358" y="1172240"/>
            <a:ext cx="271215" cy="272431"/>
            <a:chOff x="1813" y="0"/>
            <a:chExt cx="809173" cy="812800"/>
          </a:xfrm>
        </p:grpSpPr>
        <p:sp>
          <p:nvSpPr>
            <p:cNvPr id="134" name="Google Shape;134;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5" name="Google Shape;135;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6" name="Google Shape;136;p14"/>
          <p:cNvGrpSpPr/>
          <p:nvPr/>
        </p:nvGrpSpPr>
        <p:grpSpPr>
          <a:xfrm>
            <a:off x="10615647" y="1172240"/>
            <a:ext cx="271215" cy="272431"/>
            <a:chOff x="1813" y="0"/>
            <a:chExt cx="809173" cy="812800"/>
          </a:xfrm>
        </p:grpSpPr>
        <p:sp>
          <p:nvSpPr>
            <p:cNvPr id="137" name="Google Shape;137;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8" name="Google Shape;138;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9" name="Google Shape;139;p14"/>
          <p:cNvGrpSpPr/>
          <p:nvPr/>
        </p:nvGrpSpPr>
        <p:grpSpPr>
          <a:xfrm>
            <a:off x="1315980" y="6077247"/>
            <a:ext cx="271215" cy="272431"/>
            <a:chOff x="1813" y="0"/>
            <a:chExt cx="809173" cy="812800"/>
          </a:xfrm>
        </p:grpSpPr>
        <p:sp>
          <p:nvSpPr>
            <p:cNvPr id="140" name="Google Shape;140;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1" name="Google Shape;141;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42" name="Google Shape;142;p14"/>
          <p:cNvGrpSpPr/>
          <p:nvPr/>
        </p:nvGrpSpPr>
        <p:grpSpPr>
          <a:xfrm>
            <a:off x="1715896" y="6067672"/>
            <a:ext cx="271215" cy="272431"/>
            <a:chOff x="1813" y="0"/>
            <a:chExt cx="809173" cy="812800"/>
          </a:xfrm>
        </p:grpSpPr>
        <p:sp>
          <p:nvSpPr>
            <p:cNvPr id="143" name="Google Shape;143;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4" name="Google Shape;144;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dirty="0">
                <a:solidFill>
                  <a:schemeClr val="dk1"/>
                </a:solidFill>
                <a:latin typeface="Calibri"/>
                <a:ea typeface="Calibri"/>
                <a:cs typeface="Calibri"/>
                <a:sym typeface="Calibri"/>
              </a:endParaRPr>
            </a:p>
          </p:txBody>
        </p:sp>
      </p:grpSp>
      <p:grpSp>
        <p:nvGrpSpPr>
          <p:cNvPr id="145" name="Google Shape;145;p14"/>
          <p:cNvGrpSpPr/>
          <p:nvPr/>
        </p:nvGrpSpPr>
        <p:grpSpPr>
          <a:xfrm>
            <a:off x="2145410" y="6067943"/>
            <a:ext cx="271215" cy="272431"/>
            <a:chOff x="1813" y="0"/>
            <a:chExt cx="809173" cy="812800"/>
          </a:xfrm>
        </p:grpSpPr>
        <p:sp>
          <p:nvSpPr>
            <p:cNvPr id="146" name="Google Shape;146;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7" name="Google Shape;147;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sp>
        <p:nvSpPr>
          <p:cNvPr id="10" name="Google Shape;121;p14">
            <a:extLst>
              <a:ext uri="{FF2B5EF4-FFF2-40B4-BE49-F238E27FC236}">
                <a16:creationId xmlns:a16="http://schemas.microsoft.com/office/drawing/2014/main" id="{35E9CE0F-F203-3947-2637-080BFB25FCC4}"/>
              </a:ext>
            </a:extLst>
          </p:cNvPr>
          <p:cNvSpPr txBox="1"/>
          <p:nvPr/>
        </p:nvSpPr>
        <p:spPr>
          <a:xfrm>
            <a:off x="4228860" y="0"/>
            <a:ext cx="3734280" cy="1083438"/>
          </a:xfrm>
          <a:prstGeom prst="rect">
            <a:avLst/>
          </a:prstGeom>
          <a:noFill/>
          <a:ln>
            <a:noFill/>
          </a:ln>
        </p:spPr>
        <p:txBody>
          <a:bodyPr spcFirstLastPara="1" wrap="square" lIns="0" tIns="0" rIns="0" bIns="0" anchor="t" anchorCtr="0">
            <a:spAutoFit/>
          </a:bodyPr>
          <a:lstStyle/>
          <a:p>
            <a:pPr algn="l" rtl="0">
              <a:lnSpc>
                <a:spcPct val="120002"/>
              </a:lnSpc>
            </a:pPr>
            <a:r>
              <a:rPr lang="en-US" sz="5867" dirty="0">
                <a:solidFill>
                  <a:srgbClr val="0B1320"/>
                </a:solidFill>
                <a:latin typeface="Playfair Display Black"/>
                <a:sym typeface="Playfair Display Black"/>
              </a:rPr>
              <a:t>Research</a:t>
            </a:r>
            <a:endParaRPr sz="1067" dirty="0"/>
          </a:p>
        </p:txBody>
      </p:sp>
      <p:sp>
        <p:nvSpPr>
          <p:cNvPr id="3" name="תיבת טקסט 6">
            <a:extLst>
              <a:ext uri="{FF2B5EF4-FFF2-40B4-BE49-F238E27FC236}">
                <a16:creationId xmlns:a16="http://schemas.microsoft.com/office/drawing/2014/main" id="{EF7C6807-7BB9-4F13-5202-2243CB001155}"/>
              </a:ext>
            </a:extLst>
          </p:cNvPr>
          <p:cNvSpPr txBox="1"/>
          <p:nvPr/>
        </p:nvSpPr>
        <p:spPr>
          <a:xfrm>
            <a:off x="1080655" y="1371230"/>
            <a:ext cx="10914813" cy="3330464"/>
          </a:xfrm>
          <a:prstGeom prst="rect">
            <a:avLst/>
          </a:prstGeom>
          <a:noFill/>
        </p:spPr>
        <p:txBody>
          <a:bodyPr wrap="square" rtlCol="1">
            <a:spAutoFit/>
          </a:bodyPr>
          <a:lstStyle/>
          <a:p>
            <a:pPr marL="285750" indent="-285750" algn="l" rtl="0">
              <a:lnSpc>
                <a:spcPct val="150000"/>
              </a:lnSpc>
              <a:buFont typeface="Arial" panose="020B0604020202020204" pitchFamily="34" charset="0"/>
              <a:buChar char="•"/>
            </a:pPr>
            <a:r>
              <a:rPr lang="en-US" sz="3600" dirty="0">
                <a:solidFill>
                  <a:schemeClr val="bg1"/>
                </a:solidFill>
              </a:rPr>
              <a:t>Reading papers regarding vital sign extraction</a:t>
            </a:r>
          </a:p>
          <a:p>
            <a:pPr marL="285750" indent="-285750" algn="l" rtl="0">
              <a:lnSpc>
                <a:spcPct val="150000"/>
              </a:lnSpc>
              <a:buFont typeface="Arial" panose="020B0604020202020204" pitchFamily="34" charset="0"/>
              <a:buChar char="•"/>
            </a:pPr>
            <a:r>
              <a:rPr lang="en-US" sz="3600" dirty="0">
                <a:solidFill>
                  <a:schemeClr val="bg1"/>
                </a:solidFill>
              </a:rPr>
              <a:t>Understanding relevant medical background </a:t>
            </a:r>
          </a:p>
          <a:p>
            <a:pPr marL="285750" indent="-285750" algn="l" rtl="0">
              <a:lnSpc>
                <a:spcPct val="150000"/>
              </a:lnSpc>
              <a:buFont typeface="Arial" panose="020B0604020202020204" pitchFamily="34" charset="0"/>
              <a:buChar char="•"/>
            </a:pPr>
            <a:r>
              <a:rPr lang="en-US" sz="3600" dirty="0">
                <a:solidFill>
                  <a:schemeClr val="bg1"/>
                </a:solidFill>
              </a:rPr>
              <a:t>Deeper research into suggested methods</a:t>
            </a:r>
          </a:p>
          <a:p>
            <a:pPr marL="285750" indent="-285750" algn="l" rtl="0">
              <a:lnSpc>
                <a:spcPct val="150000"/>
              </a:lnSpc>
              <a:buFont typeface="Arial" panose="020B0604020202020204" pitchFamily="34" charset="0"/>
              <a:buChar char="•"/>
            </a:pPr>
            <a:r>
              <a:rPr lang="en-US" sz="3600" dirty="0">
                <a:solidFill>
                  <a:schemeClr val="bg1"/>
                </a:solidFill>
              </a:rPr>
              <a:t>Tools for application development for part B</a:t>
            </a:r>
          </a:p>
        </p:txBody>
      </p:sp>
      <p:pic>
        <p:nvPicPr>
          <p:cNvPr id="2" name="Picture 8">
            <a:extLst>
              <a:ext uri="{FF2B5EF4-FFF2-40B4-BE49-F238E27FC236}">
                <a16:creationId xmlns:a16="http://schemas.microsoft.com/office/drawing/2014/main" id="{277CFB51-B701-884E-0573-6D97FB64501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7953" y="4785497"/>
            <a:ext cx="2258151" cy="1582332"/>
          </a:xfrm>
          <a:prstGeom prst="rect">
            <a:avLst/>
          </a:prstGeom>
          <a:ln>
            <a:noFill/>
          </a:ln>
          <a:effectLst>
            <a:softEdge rad="112500"/>
          </a:effectLst>
        </p:spPr>
      </p:pic>
      <p:sp>
        <p:nvSpPr>
          <p:cNvPr id="5" name="Slide Number Placeholder 4">
            <a:extLst>
              <a:ext uri="{FF2B5EF4-FFF2-40B4-BE49-F238E27FC236}">
                <a16:creationId xmlns:a16="http://schemas.microsoft.com/office/drawing/2014/main" id="{54B3ED51-E3EA-1137-AA4F-4A087D25161C}"/>
              </a:ext>
            </a:extLst>
          </p:cNvPr>
          <p:cNvSpPr>
            <a:spLocks noGrp="1"/>
          </p:cNvSpPr>
          <p:nvPr>
            <p:ph type="sldNum" sz="quarter" idx="12"/>
          </p:nvPr>
        </p:nvSpPr>
        <p:spPr/>
        <p:txBody>
          <a:bodyPr/>
          <a:lstStyle/>
          <a:p>
            <a:fld id="{3F7FB255-5E62-4E60-AA69-C1A69D411474}" type="slidenum">
              <a:rPr lang="he-IL" smtClean="0"/>
              <a:t>4</a:t>
            </a:fld>
            <a:endParaRPr lang="he-IL"/>
          </a:p>
        </p:txBody>
      </p:sp>
    </p:spTree>
    <p:extLst>
      <p:ext uri="{BB962C8B-B14F-4D97-AF65-F5344CB8AC3E}">
        <p14:creationId xmlns:p14="http://schemas.microsoft.com/office/powerpoint/2010/main" val="343174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cxnSp>
        <p:nvCxnSpPr>
          <p:cNvPr id="84" name="Google Shape;84;p13"/>
          <p:cNvCxnSpPr/>
          <p:nvPr/>
        </p:nvCxnSpPr>
        <p:spPr>
          <a:xfrm rot="-5400000">
            <a:off x="-2706111" y="2885013"/>
            <a:ext cx="8903027" cy="0"/>
          </a:xfrm>
          <a:prstGeom prst="straightConnector1">
            <a:avLst/>
          </a:prstGeom>
          <a:noFill/>
          <a:ln w="38100" cap="flat" cmpd="sng">
            <a:solidFill>
              <a:srgbClr val="4DA1A9"/>
            </a:solidFill>
            <a:prstDash val="solid"/>
            <a:round/>
            <a:headEnd type="none" w="sm" len="sm"/>
            <a:tailEnd type="none" w="sm" len="sm"/>
          </a:ln>
        </p:spPr>
      </p:cxnSp>
      <p:cxnSp>
        <p:nvCxnSpPr>
          <p:cNvPr id="85" name="Google Shape;85;p13"/>
          <p:cNvCxnSpPr/>
          <p:nvPr/>
        </p:nvCxnSpPr>
        <p:spPr>
          <a:xfrm rot="-5400000">
            <a:off x="-2061053" y="2783413"/>
            <a:ext cx="8903027" cy="0"/>
          </a:xfrm>
          <a:prstGeom prst="straightConnector1">
            <a:avLst/>
          </a:prstGeom>
          <a:noFill/>
          <a:ln w="38100" cap="flat" cmpd="sng">
            <a:solidFill>
              <a:srgbClr val="FF9F1C"/>
            </a:solidFill>
            <a:prstDash val="solid"/>
            <a:round/>
            <a:headEnd type="none" w="sm" len="sm"/>
            <a:tailEnd type="none" w="sm" len="sm"/>
          </a:ln>
        </p:spPr>
      </p:cxnSp>
      <p:cxnSp>
        <p:nvCxnSpPr>
          <p:cNvPr id="86" name="Google Shape;86;p13"/>
          <p:cNvCxnSpPr/>
          <p:nvPr/>
        </p:nvCxnSpPr>
        <p:spPr>
          <a:xfrm rot="-5400000">
            <a:off x="-1344647" y="2885013"/>
            <a:ext cx="8903027" cy="0"/>
          </a:xfrm>
          <a:prstGeom prst="straightConnector1">
            <a:avLst/>
          </a:prstGeom>
          <a:noFill/>
          <a:ln w="38100" cap="flat" cmpd="sng">
            <a:solidFill>
              <a:srgbClr val="6874E8"/>
            </a:solidFill>
            <a:prstDash val="solid"/>
            <a:round/>
            <a:headEnd type="none" w="sm" len="sm"/>
            <a:tailEnd type="none" w="sm" len="sm"/>
          </a:ln>
        </p:spPr>
      </p:cxnSp>
      <p:grpSp>
        <p:nvGrpSpPr>
          <p:cNvPr id="87" name="Google Shape;87;p13"/>
          <p:cNvGrpSpPr/>
          <p:nvPr/>
        </p:nvGrpSpPr>
        <p:grpSpPr>
          <a:xfrm>
            <a:off x="365585" y="199662"/>
            <a:ext cx="10820400" cy="5582841"/>
            <a:chOff x="0" y="-38100"/>
            <a:chExt cx="4274726" cy="2205567"/>
          </a:xfrm>
        </p:grpSpPr>
        <p:sp>
          <p:nvSpPr>
            <p:cNvPr id="88" name="Google Shape;88;p13"/>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F3F6FA"/>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Google Shape;89;p13"/>
            <p:cNvSpPr txBox="1"/>
            <p:nvPr/>
          </p:nvSpPr>
          <p:spPr>
            <a:xfrm>
              <a:off x="0" y="-38100"/>
              <a:ext cx="812800" cy="85090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47722"/>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sp>
        <p:nvSpPr>
          <p:cNvPr id="90" name="Google Shape;90;p13"/>
          <p:cNvSpPr txBox="1"/>
          <p:nvPr/>
        </p:nvSpPr>
        <p:spPr>
          <a:xfrm>
            <a:off x="3721945" y="2417196"/>
            <a:ext cx="4642161" cy="1415837"/>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19998"/>
              </a:lnSpc>
              <a:spcBef>
                <a:spcPts val="0"/>
              </a:spcBef>
              <a:spcAft>
                <a:spcPts val="0"/>
              </a:spcAft>
              <a:buClrTx/>
              <a:buSzTx/>
              <a:buFontTx/>
              <a:buNone/>
              <a:tabLst/>
              <a:defRPr/>
            </a:pPr>
            <a:r>
              <a:rPr lang="en-US" sz="7667" noProof="0" dirty="0">
                <a:solidFill>
                  <a:srgbClr val="0B1320"/>
                </a:solidFill>
                <a:latin typeface="Playfair Display Black"/>
                <a:sym typeface="Playfair Display Black"/>
              </a:rPr>
              <a:t>Solution</a:t>
            </a:r>
            <a:endParaRPr kumimoji="0"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91" name="Google Shape;91;p13"/>
          <p:cNvGrpSpPr/>
          <p:nvPr/>
        </p:nvGrpSpPr>
        <p:grpSpPr>
          <a:xfrm>
            <a:off x="8256738" y="4056416"/>
            <a:ext cx="2984165" cy="3672818"/>
            <a:chOff x="0" y="0"/>
            <a:chExt cx="5968330" cy="7345637"/>
          </a:xfrm>
        </p:grpSpPr>
        <p:grpSp>
          <p:nvGrpSpPr>
            <p:cNvPr id="92" name="Google Shape;92;p13"/>
            <p:cNvGrpSpPr/>
            <p:nvPr/>
          </p:nvGrpSpPr>
          <p:grpSpPr>
            <a:xfrm>
              <a:off x="0" y="0"/>
              <a:ext cx="5968330" cy="7345637"/>
              <a:chOff x="0" y="0"/>
              <a:chExt cx="660400" cy="812800"/>
            </a:xfrm>
          </p:grpSpPr>
          <p:sp>
            <p:nvSpPr>
              <p:cNvPr id="93" name="Google Shape;93;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Google Shape;94;p13"/>
              <p:cNvSpPr txBox="1"/>
              <p:nvPr/>
            </p:nvSpPr>
            <p:spPr>
              <a:xfrm>
                <a:off x="0" y="69850"/>
                <a:ext cx="660400" cy="7429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95" name="Google Shape;95;p13"/>
            <p:cNvGrpSpPr/>
            <p:nvPr/>
          </p:nvGrpSpPr>
          <p:grpSpPr>
            <a:xfrm>
              <a:off x="348677" y="429141"/>
              <a:ext cx="5270975" cy="6487354"/>
              <a:chOff x="0" y="0"/>
              <a:chExt cx="660400" cy="812800"/>
            </a:xfrm>
          </p:grpSpPr>
          <p:sp>
            <p:nvSpPr>
              <p:cNvPr id="96" name="Google Shape;96;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Google Shape;97;p13"/>
              <p:cNvSpPr txBox="1"/>
              <p:nvPr/>
            </p:nvSpPr>
            <p:spPr>
              <a:xfrm>
                <a:off x="0" y="69850"/>
                <a:ext cx="660400" cy="7429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98" name="Google Shape;98;p13"/>
            <p:cNvGrpSpPr/>
            <p:nvPr/>
          </p:nvGrpSpPr>
          <p:grpSpPr>
            <a:xfrm>
              <a:off x="692894" y="852793"/>
              <a:ext cx="4582541" cy="5640050"/>
              <a:chOff x="0" y="0"/>
              <a:chExt cx="660400" cy="812800"/>
            </a:xfrm>
          </p:grpSpPr>
          <p:sp>
            <p:nvSpPr>
              <p:cNvPr id="99" name="Google Shape;99;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Google Shape;100;p13"/>
              <p:cNvSpPr txBox="1"/>
              <p:nvPr/>
            </p:nvSpPr>
            <p:spPr>
              <a:xfrm>
                <a:off x="0" y="69850"/>
                <a:ext cx="660400" cy="7429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grpSp>
        <p:nvGrpSpPr>
          <p:cNvPr id="102" name="Google Shape;102;p13"/>
          <p:cNvGrpSpPr/>
          <p:nvPr/>
        </p:nvGrpSpPr>
        <p:grpSpPr>
          <a:xfrm>
            <a:off x="10797737" y="252268"/>
            <a:ext cx="271215" cy="272431"/>
            <a:chOff x="1813" y="0"/>
            <a:chExt cx="809173" cy="812800"/>
          </a:xfrm>
        </p:grpSpPr>
        <p:sp>
          <p:nvSpPr>
            <p:cNvPr id="103" name="Google Shape;103;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Google Shape;104;p13"/>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05" name="Google Shape;105;p13"/>
          <p:cNvGrpSpPr/>
          <p:nvPr/>
        </p:nvGrpSpPr>
        <p:grpSpPr>
          <a:xfrm>
            <a:off x="11173519" y="252268"/>
            <a:ext cx="271215" cy="272431"/>
            <a:chOff x="1813" y="0"/>
            <a:chExt cx="809173" cy="812800"/>
          </a:xfrm>
        </p:grpSpPr>
        <p:sp>
          <p:nvSpPr>
            <p:cNvPr id="106" name="Google Shape;106;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Google Shape;107;p13"/>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grpSp>
      <p:grpSp>
        <p:nvGrpSpPr>
          <p:cNvPr id="108" name="Google Shape;108;p13"/>
          <p:cNvGrpSpPr/>
          <p:nvPr/>
        </p:nvGrpSpPr>
        <p:grpSpPr>
          <a:xfrm>
            <a:off x="11547551" y="252268"/>
            <a:ext cx="271215" cy="272431"/>
            <a:chOff x="1813" y="0"/>
            <a:chExt cx="809173" cy="812800"/>
          </a:xfrm>
        </p:grpSpPr>
        <p:sp>
          <p:nvSpPr>
            <p:cNvPr id="109" name="Google Shape;109;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0" name="Google Shape;110;p13"/>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grpSp>
      <p:sp>
        <p:nvSpPr>
          <p:cNvPr id="3" name="Slide Number Placeholder 2">
            <a:extLst>
              <a:ext uri="{FF2B5EF4-FFF2-40B4-BE49-F238E27FC236}">
                <a16:creationId xmlns:a16="http://schemas.microsoft.com/office/drawing/2014/main" id="{D13C0509-3CA0-BDAA-2EAF-B1C00A72A21F}"/>
              </a:ext>
            </a:extLst>
          </p:cNvPr>
          <p:cNvSpPr>
            <a:spLocks noGrp="1"/>
          </p:cNvSpPr>
          <p:nvPr>
            <p:ph type="sldNum" sz="quarter" idx="12"/>
          </p:nvPr>
        </p:nvSpPr>
        <p:spPr/>
        <p:txBody>
          <a:bodyPr/>
          <a:lstStyle/>
          <a:p>
            <a:fld id="{3F7FB255-5E62-4E60-AA69-C1A69D411474}" type="slidenum">
              <a:rPr lang="he-IL" smtClean="0"/>
              <a:t>5</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14"/>
          <p:cNvSpPr/>
          <p:nvPr/>
        </p:nvSpPr>
        <p:spPr>
          <a:xfrm>
            <a:off x="969818" y="951667"/>
            <a:ext cx="10141527" cy="5566297"/>
          </a:xfrm>
          <a:custGeom>
            <a:avLst/>
            <a:gdLst/>
            <a:ahLst/>
            <a:cxnLst/>
            <a:rect l="l" t="t" r="r" b="b"/>
            <a:pathLst>
              <a:path w="2137363" h="2313984" extrusionOk="0">
                <a:moveTo>
                  <a:pt x="45792" y="0"/>
                </a:moveTo>
                <a:lnTo>
                  <a:pt x="2091571" y="0"/>
                </a:lnTo>
                <a:cubicBezTo>
                  <a:pt x="2103716" y="0"/>
                  <a:pt x="2115363" y="4824"/>
                  <a:pt x="2123951" y="13412"/>
                </a:cubicBezTo>
                <a:cubicBezTo>
                  <a:pt x="2132538" y="22000"/>
                  <a:pt x="2137363" y="33647"/>
                  <a:pt x="2137363" y="45792"/>
                </a:cubicBezTo>
                <a:lnTo>
                  <a:pt x="2137363" y="2268192"/>
                </a:lnTo>
                <a:cubicBezTo>
                  <a:pt x="2137363" y="2280337"/>
                  <a:pt x="2132538" y="2291984"/>
                  <a:pt x="2123951" y="2300572"/>
                </a:cubicBezTo>
                <a:cubicBezTo>
                  <a:pt x="2115363" y="2309159"/>
                  <a:pt x="2103716" y="2313984"/>
                  <a:pt x="2091571" y="2313984"/>
                </a:cubicBezTo>
                <a:lnTo>
                  <a:pt x="45792" y="2313984"/>
                </a:lnTo>
                <a:cubicBezTo>
                  <a:pt x="33647" y="2313984"/>
                  <a:pt x="22000" y="2309159"/>
                  <a:pt x="13412" y="2300572"/>
                </a:cubicBezTo>
                <a:cubicBezTo>
                  <a:pt x="4824" y="2291984"/>
                  <a:pt x="0" y="2280337"/>
                  <a:pt x="0" y="2268192"/>
                </a:cubicBezTo>
                <a:lnTo>
                  <a:pt x="0" y="45792"/>
                </a:lnTo>
                <a:cubicBezTo>
                  <a:pt x="0" y="33647"/>
                  <a:pt x="4824" y="22000"/>
                  <a:pt x="13412" y="13412"/>
                </a:cubicBezTo>
                <a:cubicBezTo>
                  <a:pt x="22000" y="4824"/>
                  <a:pt x="33647" y="0"/>
                  <a:pt x="45792" y="0"/>
                </a:cubicBezTo>
                <a:close/>
              </a:path>
            </a:pathLst>
          </a:custGeom>
          <a:solidFill>
            <a:srgbClr val="0B1320"/>
          </a:solidFill>
          <a:ln>
            <a:noFill/>
          </a:ln>
        </p:spPr>
        <p:txBody>
          <a:bodyPr spcFirstLastPara="1" wrap="square" lIns="60950" tIns="60950" rIns="60950" bIns="60950" anchor="ctr" anchorCtr="0">
            <a:noAutofit/>
          </a:bodyPr>
          <a:lstStyle/>
          <a:p>
            <a:pPr lvl="0" algn="ctr">
              <a:lnSpc>
                <a:spcPct val="150000"/>
              </a:lnSpc>
              <a:buClr>
                <a:schemeClr val="tx2"/>
              </a:buClr>
            </a:pPr>
            <a:endParaRPr lang="en-US" sz="4000" dirty="0">
              <a:solidFill>
                <a:schemeClr val="bg1"/>
              </a:solidFill>
            </a:endParaRPr>
          </a:p>
        </p:txBody>
      </p:sp>
      <p:grpSp>
        <p:nvGrpSpPr>
          <p:cNvPr id="130" name="Google Shape;130;p14"/>
          <p:cNvGrpSpPr/>
          <p:nvPr/>
        </p:nvGrpSpPr>
        <p:grpSpPr>
          <a:xfrm>
            <a:off x="9808210" y="1172240"/>
            <a:ext cx="271215" cy="272431"/>
            <a:chOff x="1813" y="0"/>
            <a:chExt cx="809173" cy="812800"/>
          </a:xfrm>
        </p:grpSpPr>
        <p:sp>
          <p:nvSpPr>
            <p:cNvPr id="131" name="Google Shape;131;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2" name="Google Shape;132;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3" name="Google Shape;133;p14"/>
          <p:cNvGrpSpPr/>
          <p:nvPr/>
        </p:nvGrpSpPr>
        <p:grpSpPr>
          <a:xfrm>
            <a:off x="10196358" y="1172240"/>
            <a:ext cx="271215" cy="272431"/>
            <a:chOff x="1813" y="0"/>
            <a:chExt cx="809173" cy="812800"/>
          </a:xfrm>
        </p:grpSpPr>
        <p:sp>
          <p:nvSpPr>
            <p:cNvPr id="134" name="Google Shape;134;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5" name="Google Shape;135;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6" name="Google Shape;136;p14"/>
          <p:cNvGrpSpPr/>
          <p:nvPr/>
        </p:nvGrpSpPr>
        <p:grpSpPr>
          <a:xfrm>
            <a:off x="10615647" y="1172240"/>
            <a:ext cx="271215" cy="272431"/>
            <a:chOff x="1813" y="0"/>
            <a:chExt cx="809173" cy="812800"/>
          </a:xfrm>
        </p:grpSpPr>
        <p:sp>
          <p:nvSpPr>
            <p:cNvPr id="137" name="Google Shape;137;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8" name="Google Shape;138;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9" name="Google Shape;139;p14"/>
          <p:cNvGrpSpPr/>
          <p:nvPr/>
        </p:nvGrpSpPr>
        <p:grpSpPr>
          <a:xfrm>
            <a:off x="1315980" y="6077247"/>
            <a:ext cx="271215" cy="272431"/>
            <a:chOff x="1813" y="0"/>
            <a:chExt cx="809173" cy="812800"/>
          </a:xfrm>
        </p:grpSpPr>
        <p:sp>
          <p:nvSpPr>
            <p:cNvPr id="140" name="Google Shape;140;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1" name="Google Shape;141;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42" name="Google Shape;142;p14"/>
          <p:cNvGrpSpPr/>
          <p:nvPr/>
        </p:nvGrpSpPr>
        <p:grpSpPr>
          <a:xfrm>
            <a:off x="1715896" y="6067672"/>
            <a:ext cx="271215" cy="272431"/>
            <a:chOff x="1813" y="0"/>
            <a:chExt cx="809173" cy="812800"/>
          </a:xfrm>
        </p:grpSpPr>
        <p:sp>
          <p:nvSpPr>
            <p:cNvPr id="143" name="Google Shape;143;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4" name="Google Shape;144;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dirty="0">
                <a:solidFill>
                  <a:schemeClr val="dk1"/>
                </a:solidFill>
                <a:latin typeface="Calibri"/>
                <a:ea typeface="Calibri"/>
                <a:cs typeface="Calibri"/>
                <a:sym typeface="Calibri"/>
              </a:endParaRPr>
            </a:p>
          </p:txBody>
        </p:sp>
      </p:grpSp>
      <p:grpSp>
        <p:nvGrpSpPr>
          <p:cNvPr id="145" name="Google Shape;145;p14"/>
          <p:cNvGrpSpPr/>
          <p:nvPr/>
        </p:nvGrpSpPr>
        <p:grpSpPr>
          <a:xfrm>
            <a:off x="2145410" y="6067943"/>
            <a:ext cx="271215" cy="272431"/>
            <a:chOff x="1813" y="0"/>
            <a:chExt cx="809173" cy="812800"/>
          </a:xfrm>
        </p:grpSpPr>
        <p:sp>
          <p:nvSpPr>
            <p:cNvPr id="146" name="Google Shape;146;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7" name="Google Shape;147;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sp>
        <p:nvSpPr>
          <p:cNvPr id="10" name="Google Shape;121;p14">
            <a:extLst>
              <a:ext uri="{FF2B5EF4-FFF2-40B4-BE49-F238E27FC236}">
                <a16:creationId xmlns:a16="http://schemas.microsoft.com/office/drawing/2014/main" id="{35E9CE0F-F203-3947-2637-080BFB25FCC4}"/>
              </a:ext>
            </a:extLst>
          </p:cNvPr>
          <p:cNvSpPr txBox="1"/>
          <p:nvPr/>
        </p:nvSpPr>
        <p:spPr>
          <a:xfrm>
            <a:off x="4228860" y="0"/>
            <a:ext cx="3734280" cy="1083438"/>
          </a:xfrm>
          <a:prstGeom prst="rect">
            <a:avLst/>
          </a:prstGeom>
          <a:noFill/>
          <a:ln>
            <a:noFill/>
          </a:ln>
        </p:spPr>
        <p:txBody>
          <a:bodyPr spcFirstLastPara="1" wrap="square" lIns="0" tIns="0" rIns="0" bIns="0" anchor="t" anchorCtr="0">
            <a:spAutoFit/>
          </a:bodyPr>
          <a:lstStyle/>
          <a:p>
            <a:pPr algn="l" rtl="0">
              <a:lnSpc>
                <a:spcPct val="120002"/>
              </a:lnSpc>
            </a:pPr>
            <a:r>
              <a:rPr lang="en-US" sz="5867" dirty="0">
                <a:solidFill>
                  <a:srgbClr val="0B1320"/>
                </a:solidFill>
                <a:latin typeface="Playfair Display Black"/>
                <a:sym typeface="Playfair Display Black"/>
              </a:rPr>
              <a:t>Pipeline</a:t>
            </a:r>
            <a:endParaRPr sz="1067" dirty="0"/>
          </a:p>
        </p:txBody>
      </p:sp>
      <p:graphicFrame>
        <p:nvGraphicFramePr>
          <p:cNvPr id="5" name="Diagram 4">
            <a:extLst>
              <a:ext uri="{FF2B5EF4-FFF2-40B4-BE49-F238E27FC236}">
                <a16:creationId xmlns:a16="http://schemas.microsoft.com/office/drawing/2014/main" id="{1DD624AF-7913-56CD-AF93-11E3FAD22D55}"/>
              </a:ext>
            </a:extLst>
          </p:cNvPr>
          <p:cNvGraphicFramePr/>
          <p:nvPr>
            <p:extLst>
              <p:ext uri="{D42A27DB-BD31-4B8C-83A1-F6EECF244321}">
                <p14:modId xmlns:p14="http://schemas.microsoft.com/office/powerpoint/2010/main" val="1750105906"/>
              </p:ext>
            </p:extLst>
          </p:nvPr>
        </p:nvGraphicFramePr>
        <p:xfrm>
          <a:off x="2112575" y="10913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FC6CFD23-52BE-F009-E3CC-01E9C42D47E2}"/>
              </a:ext>
            </a:extLst>
          </p:cNvPr>
          <p:cNvSpPr>
            <a:spLocks noGrp="1"/>
          </p:cNvSpPr>
          <p:nvPr>
            <p:ph type="sldNum" sz="quarter" idx="12"/>
          </p:nvPr>
        </p:nvSpPr>
        <p:spPr/>
        <p:txBody>
          <a:bodyPr/>
          <a:lstStyle/>
          <a:p>
            <a:fld id="{3F7FB255-5E62-4E60-AA69-C1A69D411474}" type="slidenum">
              <a:rPr lang="he-IL" smtClean="0"/>
              <a:t>6</a:t>
            </a:fld>
            <a:endParaRPr lang="he-IL"/>
          </a:p>
        </p:txBody>
      </p:sp>
    </p:spTree>
    <p:extLst>
      <p:ext uri="{BB962C8B-B14F-4D97-AF65-F5344CB8AC3E}">
        <p14:creationId xmlns:p14="http://schemas.microsoft.com/office/powerpoint/2010/main" val="184130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14"/>
          <p:cNvSpPr/>
          <p:nvPr/>
        </p:nvSpPr>
        <p:spPr>
          <a:xfrm>
            <a:off x="969818" y="951667"/>
            <a:ext cx="10141527" cy="5566297"/>
          </a:xfrm>
          <a:custGeom>
            <a:avLst/>
            <a:gdLst/>
            <a:ahLst/>
            <a:cxnLst/>
            <a:rect l="l" t="t" r="r" b="b"/>
            <a:pathLst>
              <a:path w="2137363" h="2313984" extrusionOk="0">
                <a:moveTo>
                  <a:pt x="45792" y="0"/>
                </a:moveTo>
                <a:lnTo>
                  <a:pt x="2091571" y="0"/>
                </a:lnTo>
                <a:cubicBezTo>
                  <a:pt x="2103716" y="0"/>
                  <a:pt x="2115363" y="4824"/>
                  <a:pt x="2123951" y="13412"/>
                </a:cubicBezTo>
                <a:cubicBezTo>
                  <a:pt x="2132538" y="22000"/>
                  <a:pt x="2137363" y="33647"/>
                  <a:pt x="2137363" y="45792"/>
                </a:cubicBezTo>
                <a:lnTo>
                  <a:pt x="2137363" y="2268192"/>
                </a:lnTo>
                <a:cubicBezTo>
                  <a:pt x="2137363" y="2280337"/>
                  <a:pt x="2132538" y="2291984"/>
                  <a:pt x="2123951" y="2300572"/>
                </a:cubicBezTo>
                <a:cubicBezTo>
                  <a:pt x="2115363" y="2309159"/>
                  <a:pt x="2103716" y="2313984"/>
                  <a:pt x="2091571" y="2313984"/>
                </a:cubicBezTo>
                <a:lnTo>
                  <a:pt x="45792" y="2313984"/>
                </a:lnTo>
                <a:cubicBezTo>
                  <a:pt x="33647" y="2313984"/>
                  <a:pt x="22000" y="2309159"/>
                  <a:pt x="13412" y="2300572"/>
                </a:cubicBezTo>
                <a:cubicBezTo>
                  <a:pt x="4824" y="2291984"/>
                  <a:pt x="0" y="2280337"/>
                  <a:pt x="0" y="2268192"/>
                </a:cubicBezTo>
                <a:lnTo>
                  <a:pt x="0" y="45792"/>
                </a:lnTo>
                <a:cubicBezTo>
                  <a:pt x="0" y="33647"/>
                  <a:pt x="4824" y="22000"/>
                  <a:pt x="13412" y="13412"/>
                </a:cubicBezTo>
                <a:cubicBezTo>
                  <a:pt x="22000" y="4824"/>
                  <a:pt x="33647" y="0"/>
                  <a:pt x="45792" y="0"/>
                </a:cubicBezTo>
                <a:close/>
              </a:path>
            </a:pathLst>
          </a:custGeom>
          <a:solidFill>
            <a:srgbClr val="0B1320"/>
          </a:solidFill>
          <a:ln>
            <a:noFill/>
          </a:ln>
        </p:spPr>
        <p:txBody>
          <a:bodyPr spcFirstLastPara="1" wrap="square" lIns="60950" tIns="60950" rIns="60950" bIns="60950" anchor="ctr" anchorCtr="0">
            <a:noAutofit/>
          </a:bodyPr>
          <a:lstStyle/>
          <a:p>
            <a:pPr lvl="0" algn="ctr">
              <a:lnSpc>
                <a:spcPct val="150000"/>
              </a:lnSpc>
              <a:buClr>
                <a:schemeClr val="tx2"/>
              </a:buClr>
            </a:pPr>
            <a:endParaRPr lang="en-US" sz="4000" dirty="0">
              <a:solidFill>
                <a:schemeClr val="bg1"/>
              </a:solidFill>
            </a:endParaRPr>
          </a:p>
        </p:txBody>
      </p:sp>
      <p:grpSp>
        <p:nvGrpSpPr>
          <p:cNvPr id="130" name="Google Shape;130;p14"/>
          <p:cNvGrpSpPr/>
          <p:nvPr/>
        </p:nvGrpSpPr>
        <p:grpSpPr>
          <a:xfrm>
            <a:off x="9808210" y="1172240"/>
            <a:ext cx="271215" cy="272431"/>
            <a:chOff x="1813" y="0"/>
            <a:chExt cx="809173" cy="812800"/>
          </a:xfrm>
        </p:grpSpPr>
        <p:sp>
          <p:nvSpPr>
            <p:cNvPr id="131" name="Google Shape;131;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2" name="Google Shape;132;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3" name="Google Shape;133;p14"/>
          <p:cNvGrpSpPr/>
          <p:nvPr/>
        </p:nvGrpSpPr>
        <p:grpSpPr>
          <a:xfrm>
            <a:off x="10196358" y="1172240"/>
            <a:ext cx="271215" cy="272431"/>
            <a:chOff x="1813" y="0"/>
            <a:chExt cx="809173" cy="812800"/>
          </a:xfrm>
        </p:grpSpPr>
        <p:sp>
          <p:nvSpPr>
            <p:cNvPr id="134" name="Google Shape;134;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5" name="Google Shape;135;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6" name="Google Shape;136;p14"/>
          <p:cNvGrpSpPr/>
          <p:nvPr/>
        </p:nvGrpSpPr>
        <p:grpSpPr>
          <a:xfrm>
            <a:off x="10615647" y="1172240"/>
            <a:ext cx="271215" cy="272431"/>
            <a:chOff x="1813" y="0"/>
            <a:chExt cx="809173" cy="812800"/>
          </a:xfrm>
        </p:grpSpPr>
        <p:sp>
          <p:nvSpPr>
            <p:cNvPr id="137" name="Google Shape;137;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8" name="Google Shape;138;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9" name="Google Shape;139;p14"/>
          <p:cNvGrpSpPr/>
          <p:nvPr/>
        </p:nvGrpSpPr>
        <p:grpSpPr>
          <a:xfrm>
            <a:off x="1315980" y="6077247"/>
            <a:ext cx="271215" cy="272431"/>
            <a:chOff x="1813" y="0"/>
            <a:chExt cx="809173" cy="812800"/>
          </a:xfrm>
        </p:grpSpPr>
        <p:sp>
          <p:nvSpPr>
            <p:cNvPr id="140" name="Google Shape;140;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1" name="Google Shape;141;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42" name="Google Shape;142;p14"/>
          <p:cNvGrpSpPr/>
          <p:nvPr/>
        </p:nvGrpSpPr>
        <p:grpSpPr>
          <a:xfrm>
            <a:off x="1715896" y="6067672"/>
            <a:ext cx="271215" cy="272431"/>
            <a:chOff x="1813" y="0"/>
            <a:chExt cx="809173" cy="812800"/>
          </a:xfrm>
        </p:grpSpPr>
        <p:sp>
          <p:nvSpPr>
            <p:cNvPr id="143" name="Google Shape;143;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4" name="Google Shape;144;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dirty="0">
                <a:solidFill>
                  <a:schemeClr val="dk1"/>
                </a:solidFill>
                <a:latin typeface="Calibri"/>
                <a:ea typeface="Calibri"/>
                <a:cs typeface="Calibri"/>
                <a:sym typeface="Calibri"/>
              </a:endParaRPr>
            </a:p>
          </p:txBody>
        </p:sp>
      </p:grpSp>
      <p:grpSp>
        <p:nvGrpSpPr>
          <p:cNvPr id="145" name="Google Shape;145;p14"/>
          <p:cNvGrpSpPr/>
          <p:nvPr/>
        </p:nvGrpSpPr>
        <p:grpSpPr>
          <a:xfrm>
            <a:off x="2145410" y="6067943"/>
            <a:ext cx="271215" cy="272431"/>
            <a:chOff x="1813" y="0"/>
            <a:chExt cx="809173" cy="812800"/>
          </a:xfrm>
        </p:grpSpPr>
        <p:sp>
          <p:nvSpPr>
            <p:cNvPr id="146" name="Google Shape;146;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7" name="Google Shape;147;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sp>
        <p:nvSpPr>
          <p:cNvPr id="10" name="Google Shape;121;p14">
            <a:extLst>
              <a:ext uri="{FF2B5EF4-FFF2-40B4-BE49-F238E27FC236}">
                <a16:creationId xmlns:a16="http://schemas.microsoft.com/office/drawing/2014/main" id="{35E9CE0F-F203-3947-2637-080BFB25FCC4}"/>
              </a:ext>
            </a:extLst>
          </p:cNvPr>
          <p:cNvSpPr txBox="1"/>
          <p:nvPr/>
        </p:nvSpPr>
        <p:spPr>
          <a:xfrm>
            <a:off x="4228860" y="0"/>
            <a:ext cx="3734280" cy="1083438"/>
          </a:xfrm>
          <a:prstGeom prst="rect">
            <a:avLst/>
          </a:prstGeom>
          <a:noFill/>
          <a:ln>
            <a:noFill/>
          </a:ln>
        </p:spPr>
        <p:txBody>
          <a:bodyPr spcFirstLastPara="1" wrap="square" lIns="0" tIns="0" rIns="0" bIns="0" anchor="t" anchorCtr="0">
            <a:spAutoFit/>
          </a:bodyPr>
          <a:lstStyle/>
          <a:p>
            <a:pPr algn="l" rtl="0">
              <a:lnSpc>
                <a:spcPct val="120002"/>
              </a:lnSpc>
            </a:pPr>
            <a:r>
              <a:rPr lang="en-US" sz="5867" dirty="0">
                <a:solidFill>
                  <a:srgbClr val="0B1320"/>
                </a:solidFill>
                <a:latin typeface="Playfair Display Black"/>
                <a:sym typeface="Playfair Display Black"/>
              </a:rPr>
              <a:t>Pipeline</a:t>
            </a:r>
            <a:endParaRPr sz="1067" dirty="0"/>
          </a:p>
        </p:txBody>
      </p:sp>
      <p:graphicFrame>
        <p:nvGraphicFramePr>
          <p:cNvPr id="5" name="Diagram 4">
            <a:extLst>
              <a:ext uri="{FF2B5EF4-FFF2-40B4-BE49-F238E27FC236}">
                <a16:creationId xmlns:a16="http://schemas.microsoft.com/office/drawing/2014/main" id="{1DD624AF-7913-56CD-AF93-11E3FAD22D55}"/>
              </a:ext>
            </a:extLst>
          </p:cNvPr>
          <p:cNvGraphicFramePr/>
          <p:nvPr>
            <p:extLst>
              <p:ext uri="{D42A27DB-BD31-4B8C-83A1-F6EECF244321}">
                <p14:modId xmlns:p14="http://schemas.microsoft.com/office/powerpoint/2010/main" val="1717912275"/>
              </p:ext>
            </p:extLst>
          </p:nvPr>
        </p:nvGraphicFramePr>
        <p:xfrm>
          <a:off x="2112575" y="10913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CEC36078-9E90-962E-8A54-4EA0F365CBB6}"/>
              </a:ext>
            </a:extLst>
          </p:cNvPr>
          <p:cNvSpPr>
            <a:spLocks noGrp="1"/>
          </p:cNvSpPr>
          <p:nvPr>
            <p:ph type="sldNum" sz="quarter" idx="12"/>
          </p:nvPr>
        </p:nvSpPr>
        <p:spPr/>
        <p:txBody>
          <a:bodyPr/>
          <a:lstStyle/>
          <a:p>
            <a:fld id="{3F7FB255-5E62-4E60-AA69-C1A69D411474}" type="slidenum">
              <a:rPr lang="he-IL" smtClean="0"/>
              <a:t>7</a:t>
            </a:fld>
            <a:endParaRPr lang="he-IL"/>
          </a:p>
        </p:txBody>
      </p:sp>
    </p:spTree>
    <p:extLst>
      <p:ext uri="{BB962C8B-B14F-4D97-AF65-F5344CB8AC3E}">
        <p14:creationId xmlns:p14="http://schemas.microsoft.com/office/powerpoint/2010/main" val="326190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14"/>
          <p:cNvSpPr/>
          <p:nvPr/>
        </p:nvSpPr>
        <p:spPr>
          <a:xfrm>
            <a:off x="969818" y="951667"/>
            <a:ext cx="10141527" cy="5566297"/>
          </a:xfrm>
          <a:custGeom>
            <a:avLst/>
            <a:gdLst/>
            <a:ahLst/>
            <a:cxnLst/>
            <a:rect l="l" t="t" r="r" b="b"/>
            <a:pathLst>
              <a:path w="2137363" h="2313984" extrusionOk="0">
                <a:moveTo>
                  <a:pt x="45792" y="0"/>
                </a:moveTo>
                <a:lnTo>
                  <a:pt x="2091571" y="0"/>
                </a:lnTo>
                <a:cubicBezTo>
                  <a:pt x="2103716" y="0"/>
                  <a:pt x="2115363" y="4824"/>
                  <a:pt x="2123951" y="13412"/>
                </a:cubicBezTo>
                <a:cubicBezTo>
                  <a:pt x="2132538" y="22000"/>
                  <a:pt x="2137363" y="33647"/>
                  <a:pt x="2137363" y="45792"/>
                </a:cubicBezTo>
                <a:lnTo>
                  <a:pt x="2137363" y="2268192"/>
                </a:lnTo>
                <a:cubicBezTo>
                  <a:pt x="2137363" y="2280337"/>
                  <a:pt x="2132538" y="2291984"/>
                  <a:pt x="2123951" y="2300572"/>
                </a:cubicBezTo>
                <a:cubicBezTo>
                  <a:pt x="2115363" y="2309159"/>
                  <a:pt x="2103716" y="2313984"/>
                  <a:pt x="2091571" y="2313984"/>
                </a:cubicBezTo>
                <a:lnTo>
                  <a:pt x="45792" y="2313984"/>
                </a:lnTo>
                <a:cubicBezTo>
                  <a:pt x="33647" y="2313984"/>
                  <a:pt x="22000" y="2309159"/>
                  <a:pt x="13412" y="2300572"/>
                </a:cubicBezTo>
                <a:cubicBezTo>
                  <a:pt x="4824" y="2291984"/>
                  <a:pt x="0" y="2280337"/>
                  <a:pt x="0" y="2268192"/>
                </a:cubicBezTo>
                <a:lnTo>
                  <a:pt x="0" y="45792"/>
                </a:lnTo>
                <a:cubicBezTo>
                  <a:pt x="0" y="33647"/>
                  <a:pt x="4824" y="22000"/>
                  <a:pt x="13412" y="13412"/>
                </a:cubicBezTo>
                <a:cubicBezTo>
                  <a:pt x="22000" y="4824"/>
                  <a:pt x="33647" y="0"/>
                  <a:pt x="45792" y="0"/>
                </a:cubicBezTo>
                <a:close/>
              </a:path>
            </a:pathLst>
          </a:custGeom>
          <a:solidFill>
            <a:srgbClr val="0B1320"/>
          </a:solidFill>
          <a:ln>
            <a:noFill/>
          </a:ln>
        </p:spPr>
        <p:txBody>
          <a:bodyPr spcFirstLastPara="1" wrap="square" lIns="60950" tIns="60950" rIns="60950" bIns="60950" anchor="ctr" anchorCtr="0">
            <a:noAutofit/>
          </a:bodyPr>
          <a:lstStyle/>
          <a:p>
            <a:pPr lvl="0" algn="ctr">
              <a:lnSpc>
                <a:spcPct val="150000"/>
              </a:lnSpc>
              <a:buClr>
                <a:schemeClr val="tx2"/>
              </a:buClr>
            </a:pPr>
            <a:endParaRPr lang="en-US" sz="4000" dirty="0">
              <a:solidFill>
                <a:schemeClr val="bg1"/>
              </a:solidFill>
            </a:endParaRPr>
          </a:p>
        </p:txBody>
      </p:sp>
      <p:grpSp>
        <p:nvGrpSpPr>
          <p:cNvPr id="130" name="Google Shape;130;p14"/>
          <p:cNvGrpSpPr/>
          <p:nvPr/>
        </p:nvGrpSpPr>
        <p:grpSpPr>
          <a:xfrm>
            <a:off x="9808210" y="1172240"/>
            <a:ext cx="271215" cy="272431"/>
            <a:chOff x="1813" y="0"/>
            <a:chExt cx="809173" cy="812800"/>
          </a:xfrm>
        </p:grpSpPr>
        <p:sp>
          <p:nvSpPr>
            <p:cNvPr id="131" name="Google Shape;131;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2" name="Google Shape;132;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3" name="Google Shape;133;p14"/>
          <p:cNvGrpSpPr/>
          <p:nvPr/>
        </p:nvGrpSpPr>
        <p:grpSpPr>
          <a:xfrm>
            <a:off x="10196358" y="1172240"/>
            <a:ext cx="271215" cy="272431"/>
            <a:chOff x="1813" y="0"/>
            <a:chExt cx="809173" cy="812800"/>
          </a:xfrm>
        </p:grpSpPr>
        <p:sp>
          <p:nvSpPr>
            <p:cNvPr id="134" name="Google Shape;134;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5" name="Google Shape;135;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6" name="Google Shape;136;p14"/>
          <p:cNvGrpSpPr/>
          <p:nvPr/>
        </p:nvGrpSpPr>
        <p:grpSpPr>
          <a:xfrm>
            <a:off x="10615647" y="1172240"/>
            <a:ext cx="271215" cy="272431"/>
            <a:chOff x="1813" y="0"/>
            <a:chExt cx="809173" cy="812800"/>
          </a:xfrm>
        </p:grpSpPr>
        <p:sp>
          <p:nvSpPr>
            <p:cNvPr id="137" name="Google Shape;137;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algn="l" rtl="0"/>
              <a:endParaRPr sz="1200"/>
            </a:p>
          </p:txBody>
        </p:sp>
        <p:sp>
          <p:nvSpPr>
            <p:cNvPr id="138" name="Google Shape;138;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39" name="Google Shape;139;p14"/>
          <p:cNvGrpSpPr/>
          <p:nvPr/>
        </p:nvGrpSpPr>
        <p:grpSpPr>
          <a:xfrm>
            <a:off x="1315980" y="6077247"/>
            <a:ext cx="271215" cy="272431"/>
            <a:chOff x="1813" y="0"/>
            <a:chExt cx="809173" cy="812800"/>
          </a:xfrm>
        </p:grpSpPr>
        <p:sp>
          <p:nvSpPr>
            <p:cNvPr id="140" name="Google Shape;140;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1" name="Google Shape;141;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grpSp>
        <p:nvGrpSpPr>
          <p:cNvPr id="142" name="Google Shape;142;p14"/>
          <p:cNvGrpSpPr/>
          <p:nvPr/>
        </p:nvGrpSpPr>
        <p:grpSpPr>
          <a:xfrm>
            <a:off x="1715896" y="6067672"/>
            <a:ext cx="271215" cy="272431"/>
            <a:chOff x="1813" y="0"/>
            <a:chExt cx="809173" cy="812800"/>
          </a:xfrm>
        </p:grpSpPr>
        <p:sp>
          <p:nvSpPr>
            <p:cNvPr id="143" name="Google Shape;143;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4" name="Google Shape;144;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dirty="0">
                <a:solidFill>
                  <a:schemeClr val="dk1"/>
                </a:solidFill>
                <a:latin typeface="Calibri"/>
                <a:ea typeface="Calibri"/>
                <a:cs typeface="Calibri"/>
                <a:sym typeface="Calibri"/>
              </a:endParaRPr>
            </a:p>
          </p:txBody>
        </p:sp>
      </p:grpSp>
      <p:grpSp>
        <p:nvGrpSpPr>
          <p:cNvPr id="145" name="Google Shape;145;p14"/>
          <p:cNvGrpSpPr/>
          <p:nvPr/>
        </p:nvGrpSpPr>
        <p:grpSpPr>
          <a:xfrm>
            <a:off x="2145410" y="6067943"/>
            <a:ext cx="271215" cy="272431"/>
            <a:chOff x="1813" y="0"/>
            <a:chExt cx="809173" cy="812800"/>
          </a:xfrm>
        </p:grpSpPr>
        <p:sp>
          <p:nvSpPr>
            <p:cNvPr id="146" name="Google Shape;146;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algn="l" rtl="0"/>
              <a:endParaRPr sz="1200"/>
            </a:p>
          </p:txBody>
        </p:sp>
        <p:sp>
          <p:nvSpPr>
            <p:cNvPr id="147" name="Google Shape;147;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rtl="0">
                <a:lnSpc>
                  <a:spcPct val="186611"/>
                </a:lnSpc>
              </a:pPr>
              <a:endParaRPr sz="1200">
                <a:solidFill>
                  <a:schemeClr val="dk1"/>
                </a:solidFill>
                <a:latin typeface="Calibri"/>
                <a:ea typeface="Calibri"/>
                <a:cs typeface="Calibri"/>
                <a:sym typeface="Calibri"/>
              </a:endParaRPr>
            </a:p>
          </p:txBody>
        </p:sp>
      </p:grpSp>
      <p:sp>
        <p:nvSpPr>
          <p:cNvPr id="10" name="Google Shape;121;p14">
            <a:extLst>
              <a:ext uri="{FF2B5EF4-FFF2-40B4-BE49-F238E27FC236}">
                <a16:creationId xmlns:a16="http://schemas.microsoft.com/office/drawing/2014/main" id="{35E9CE0F-F203-3947-2637-080BFB25FCC4}"/>
              </a:ext>
            </a:extLst>
          </p:cNvPr>
          <p:cNvSpPr txBox="1"/>
          <p:nvPr/>
        </p:nvSpPr>
        <p:spPr>
          <a:xfrm>
            <a:off x="4228860" y="0"/>
            <a:ext cx="3734280" cy="1083438"/>
          </a:xfrm>
          <a:prstGeom prst="rect">
            <a:avLst/>
          </a:prstGeom>
          <a:noFill/>
          <a:ln>
            <a:noFill/>
          </a:ln>
        </p:spPr>
        <p:txBody>
          <a:bodyPr spcFirstLastPara="1" wrap="square" lIns="0" tIns="0" rIns="0" bIns="0" anchor="t" anchorCtr="0">
            <a:spAutoFit/>
          </a:bodyPr>
          <a:lstStyle/>
          <a:p>
            <a:pPr algn="l" rtl="0">
              <a:lnSpc>
                <a:spcPct val="120002"/>
              </a:lnSpc>
            </a:pPr>
            <a:r>
              <a:rPr lang="en-US" sz="5867" dirty="0">
                <a:solidFill>
                  <a:srgbClr val="0B1320"/>
                </a:solidFill>
                <a:latin typeface="Playfair Display Black"/>
                <a:sym typeface="Playfair Display Black"/>
              </a:rPr>
              <a:t>Pipeline</a:t>
            </a:r>
            <a:endParaRPr sz="1067" dirty="0"/>
          </a:p>
        </p:txBody>
      </p:sp>
      <p:graphicFrame>
        <p:nvGraphicFramePr>
          <p:cNvPr id="5" name="Diagram 4">
            <a:extLst>
              <a:ext uri="{FF2B5EF4-FFF2-40B4-BE49-F238E27FC236}">
                <a16:creationId xmlns:a16="http://schemas.microsoft.com/office/drawing/2014/main" id="{1DD624AF-7913-56CD-AF93-11E3FAD22D55}"/>
              </a:ext>
            </a:extLst>
          </p:cNvPr>
          <p:cNvGraphicFramePr/>
          <p:nvPr>
            <p:extLst>
              <p:ext uri="{D42A27DB-BD31-4B8C-83A1-F6EECF244321}">
                <p14:modId xmlns:p14="http://schemas.microsoft.com/office/powerpoint/2010/main" val="2005657122"/>
              </p:ext>
            </p:extLst>
          </p:nvPr>
        </p:nvGraphicFramePr>
        <p:xfrm>
          <a:off x="2112575" y="10913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6D11F09A-E336-A98B-EA15-DE8C51155B99}"/>
              </a:ext>
            </a:extLst>
          </p:cNvPr>
          <p:cNvSpPr>
            <a:spLocks noGrp="1"/>
          </p:cNvSpPr>
          <p:nvPr>
            <p:ph type="sldNum" sz="quarter" idx="12"/>
          </p:nvPr>
        </p:nvSpPr>
        <p:spPr/>
        <p:txBody>
          <a:bodyPr/>
          <a:lstStyle/>
          <a:p>
            <a:fld id="{3F7FB255-5E62-4E60-AA69-C1A69D411474}" type="slidenum">
              <a:rPr lang="he-IL" smtClean="0"/>
              <a:t>8</a:t>
            </a:fld>
            <a:endParaRPr lang="he-IL"/>
          </a:p>
        </p:txBody>
      </p:sp>
    </p:spTree>
    <p:extLst>
      <p:ext uri="{BB962C8B-B14F-4D97-AF65-F5344CB8AC3E}">
        <p14:creationId xmlns:p14="http://schemas.microsoft.com/office/powerpoint/2010/main" val="327232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cxnSp>
        <p:nvCxnSpPr>
          <p:cNvPr id="84" name="Google Shape;84;p13"/>
          <p:cNvCxnSpPr/>
          <p:nvPr/>
        </p:nvCxnSpPr>
        <p:spPr>
          <a:xfrm rot="-5400000">
            <a:off x="-2706111" y="2885013"/>
            <a:ext cx="8903027" cy="0"/>
          </a:xfrm>
          <a:prstGeom prst="straightConnector1">
            <a:avLst/>
          </a:prstGeom>
          <a:noFill/>
          <a:ln w="38100" cap="flat" cmpd="sng">
            <a:solidFill>
              <a:srgbClr val="4DA1A9"/>
            </a:solidFill>
            <a:prstDash val="solid"/>
            <a:round/>
            <a:headEnd type="none" w="sm" len="sm"/>
            <a:tailEnd type="none" w="sm" len="sm"/>
          </a:ln>
        </p:spPr>
      </p:cxnSp>
      <p:cxnSp>
        <p:nvCxnSpPr>
          <p:cNvPr id="85" name="Google Shape;85;p13"/>
          <p:cNvCxnSpPr/>
          <p:nvPr/>
        </p:nvCxnSpPr>
        <p:spPr>
          <a:xfrm rot="-5400000">
            <a:off x="-2061053" y="2783413"/>
            <a:ext cx="8903027" cy="0"/>
          </a:xfrm>
          <a:prstGeom prst="straightConnector1">
            <a:avLst/>
          </a:prstGeom>
          <a:noFill/>
          <a:ln w="38100" cap="flat" cmpd="sng">
            <a:solidFill>
              <a:srgbClr val="FF9F1C"/>
            </a:solidFill>
            <a:prstDash val="solid"/>
            <a:round/>
            <a:headEnd type="none" w="sm" len="sm"/>
            <a:tailEnd type="none" w="sm" len="sm"/>
          </a:ln>
        </p:spPr>
      </p:cxnSp>
      <p:cxnSp>
        <p:nvCxnSpPr>
          <p:cNvPr id="86" name="Google Shape;86;p13"/>
          <p:cNvCxnSpPr/>
          <p:nvPr/>
        </p:nvCxnSpPr>
        <p:spPr>
          <a:xfrm rot="-5400000">
            <a:off x="-1344647" y="2885013"/>
            <a:ext cx="8903027" cy="0"/>
          </a:xfrm>
          <a:prstGeom prst="straightConnector1">
            <a:avLst/>
          </a:prstGeom>
          <a:noFill/>
          <a:ln w="38100" cap="flat" cmpd="sng">
            <a:solidFill>
              <a:srgbClr val="6874E8"/>
            </a:solidFill>
            <a:prstDash val="solid"/>
            <a:round/>
            <a:headEnd type="none" w="sm" len="sm"/>
            <a:tailEnd type="none" w="sm" len="sm"/>
          </a:ln>
        </p:spPr>
      </p:cxnSp>
      <p:grpSp>
        <p:nvGrpSpPr>
          <p:cNvPr id="87" name="Google Shape;87;p13"/>
          <p:cNvGrpSpPr/>
          <p:nvPr/>
        </p:nvGrpSpPr>
        <p:grpSpPr>
          <a:xfrm>
            <a:off x="365585" y="199662"/>
            <a:ext cx="10820400" cy="5582841"/>
            <a:chOff x="0" y="-38100"/>
            <a:chExt cx="4274726" cy="2205567"/>
          </a:xfrm>
        </p:grpSpPr>
        <p:sp>
          <p:nvSpPr>
            <p:cNvPr id="88" name="Google Shape;88;p13"/>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F3F6FA"/>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Google Shape;89;p13"/>
            <p:cNvSpPr txBox="1"/>
            <p:nvPr/>
          </p:nvSpPr>
          <p:spPr>
            <a:xfrm>
              <a:off x="0" y="-38100"/>
              <a:ext cx="812800" cy="85090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47722"/>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sp>
        <p:nvSpPr>
          <p:cNvPr id="90" name="Google Shape;90;p13"/>
          <p:cNvSpPr txBox="1"/>
          <p:nvPr/>
        </p:nvSpPr>
        <p:spPr>
          <a:xfrm>
            <a:off x="2867892" y="1417395"/>
            <a:ext cx="6345382" cy="2831673"/>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19998"/>
              </a:lnSpc>
              <a:spcBef>
                <a:spcPts val="0"/>
              </a:spcBef>
              <a:spcAft>
                <a:spcPts val="0"/>
              </a:spcAft>
              <a:buClrTx/>
              <a:buSzTx/>
              <a:buFontTx/>
              <a:buNone/>
              <a:tabLst/>
              <a:defRPr/>
            </a:pPr>
            <a:r>
              <a:rPr kumimoji="0" lang="en-US" sz="7667" b="0" i="0" u="none" strike="noStrike" kern="1200" cap="none" spc="0" normalizeH="0" baseline="0" noProof="0" dirty="0">
                <a:ln>
                  <a:noFill/>
                </a:ln>
                <a:solidFill>
                  <a:srgbClr val="0B1320"/>
                </a:solidFill>
                <a:effectLst/>
                <a:uLnTx/>
                <a:uFillTx/>
                <a:latin typeface="Playfair Display Black"/>
                <a:ea typeface="+mn-ea"/>
                <a:cs typeface="+mn-cs"/>
                <a:sym typeface="Playfair Display Black"/>
              </a:rPr>
              <a:t>Application </a:t>
            </a:r>
            <a:br>
              <a:rPr kumimoji="0" lang="en-US" sz="7667" b="0" i="0" u="none" strike="noStrike" kern="1200" cap="none" spc="0" normalizeH="0" baseline="0" noProof="0" dirty="0">
                <a:ln>
                  <a:noFill/>
                </a:ln>
                <a:solidFill>
                  <a:srgbClr val="0B1320"/>
                </a:solidFill>
                <a:effectLst/>
                <a:uLnTx/>
                <a:uFillTx/>
                <a:latin typeface="Playfair Display Black"/>
                <a:ea typeface="+mn-ea"/>
                <a:cs typeface="+mn-cs"/>
                <a:sym typeface="Playfair Display Black"/>
              </a:rPr>
            </a:br>
            <a:r>
              <a:rPr kumimoji="0" lang="en-US" sz="7667" b="0" i="0" u="none" strike="noStrike" kern="1200" cap="none" spc="0" normalizeH="0" baseline="0" noProof="0" dirty="0">
                <a:ln>
                  <a:noFill/>
                </a:ln>
                <a:solidFill>
                  <a:srgbClr val="0B1320"/>
                </a:solidFill>
                <a:effectLst/>
                <a:uLnTx/>
                <a:uFillTx/>
                <a:latin typeface="Playfair Display Black"/>
                <a:ea typeface="+mn-ea"/>
                <a:cs typeface="+mn-cs"/>
                <a:sym typeface="Playfair Display Black"/>
              </a:rPr>
              <a:t>Architecture</a:t>
            </a:r>
            <a:endParaRPr kumimoji="0"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91" name="Google Shape;91;p13"/>
          <p:cNvGrpSpPr/>
          <p:nvPr/>
        </p:nvGrpSpPr>
        <p:grpSpPr>
          <a:xfrm>
            <a:off x="8256738" y="4056416"/>
            <a:ext cx="2984165" cy="3672818"/>
            <a:chOff x="0" y="0"/>
            <a:chExt cx="5968330" cy="7345637"/>
          </a:xfrm>
        </p:grpSpPr>
        <p:grpSp>
          <p:nvGrpSpPr>
            <p:cNvPr id="92" name="Google Shape;92;p13"/>
            <p:cNvGrpSpPr/>
            <p:nvPr/>
          </p:nvGrpSpPr>
          <p:grpSpPr>
            <a:xfrm>
              <a:off x="0" y="0"/>
              <a:ext cx="5968330" cy="7345637"/>
              <a:chOff x="0" y="0"/>
              <a:chExt cx="660400" cy="812800"/>
            </a:xfrm>
          </p:grpSpPr>
          <p:sp>
            <p:nvSpPr>
              <p:cNvPr id="93" name="Google Shape;93;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Google Shape;94;p13"/>
              <p:cNvSpPr txBox="1"/>
              <p:nvPr/>
            </p:nvSpPr>
            <p:spPr>
              <a:xfrm>
                <a:off x="0" y="69850"/>
                <a:ext cx="660400" cy="7429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95" name="Google Shape;95;p13"/>
            <p:cNvGrpSpPr/>
            <p:nvPr/>
          </p:nvGrpSpPr>
          <p:grpSpPr>
            <a:xfrm>
              <a:off x="348677" y="429141"/>
              <a:ext cx="5270975" cy="6487354"/>
              <a:chOff x="0" y="0"/>
              <a:chExt cx="660400" cy="812800"/>
            </a:xfrm>
          </p:grpSpPr>
          <p:sp>
            <p:nvSpPr>
              <p:cNvPr id="96" name="Google Shape;96;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Google Shape;97;p13"/>
              <p:cNvSpPr txBox="1"/>
              <p:nvPr/>
            </p:nvSpPr>
            <p:spPr>
              <a:xfrm>
                <a:off x="0" y="69850"/>
                <a:ext cx="660400" cy="7429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98" name="Google Shape;98;p13"/>
            <p:cNvGrpSpPr/>
            <p:nvPr/>
          </p:nvGrpSpPr>
          <p:grpSpPr>
            <a:xfrm>
              <a:off x="692894" y="852793"/>
              <a:ext cx="4582541" cy="5640050"/>
              <a:chOff x="0" y="0"/>
              <a:chExt cx="660400" cy="812800"/>
            </a:xfrm>
          </p:grpSpPr>
          <p:sp>
            <p:nvSpPr>
              <p:cNvPr id="99" name="Google Shape;99;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Google Shape;100;p13"/>
              <p:cNvSpPr txBox="1"/>
              <p:nvPr/>
            </p:nvSpPr>
            <p:spPr>
              <a:xfrm>
                <a:off x="0" y="69850"/>
                <a:ext cx="660400" cy="7429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grpSp>
        <p:nvGrpSpPr>
          <p:cNvPr id="102" name="Google Shape;102;p13"/>
          <p:cNvGrpSpPr/>
          <p:nvPr/>
        </p:nvGrpSpPr>
        <p:grpSpPr>
          <a:xfrm>
            <a:off x="10797737" y="252268"/>
            <a:ext cx="271215" cy="272431"/>
            <a:chOff x="1813" y="0"/>
            <a:chExt cx="809173" cy="812800"/>
          </a:xfrm>
        </p:grpSpPr>
        <p:sp>
          <p:nvSpPr>
            <p:cNvPr id="103" name="Google Shape;103;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Google Shape;104;p13"/>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grpSp>
        <p:nvGrpSpPr>
          <p:cNvPr id="105" name="Google Shape;105;p13"/>
          <p:cNvGrpSpPr/>
          <p:nvPr/>
        </p:nvGrpSpPr>
        <p:grpSpPr>
          <a:xfrm>
            <a:off x="11173519" y="252268"/>
            <a:ext cx="271215" cy="272431"/>
            <a:chOff x="1813" y="0"/>
            <a:chExt cx="809173" cy="812800"/>
          </a:xfrm>
        </p:grpSpPr>
        <p:sp>
          <p:nvSpPr>
            <p:cNvPr id="106" name="Google Shape;106;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Google Shape;107;p13"/>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grpSp>
      <p:grpSp>
        <p:nvGrpSpPr>
          <p:cNvPr id="108" name="Google Shape;108;p13"/>
          <p:cNvGrpSpPr/>
          <p:nvPr/>
        </p:nvGrpSpPr>
        <p:grpSpPr>
          <a:xfrm>
            <a:off x="11547551" y="252268"/>
            <a:ext cx="271215" cy="272431"/>
            <a:chOff x="1813" y="0"/>
            <a:chExt cx="809173" cy="812800"/>
          </a:xfrm>
        </p:grpSpPr>
        <p:sp>
          <p:nvSpPr>
            <p:cNvPr id="109" name="Google Shape;109;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0" name="Google Shape;110;p13"/>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marL="0" marR="0" lvl="0" indent="0" algn="ctr" defTabSz="914400" rtl="0" eaLnBrk="1" fontAlgn="auto" latinLnBrk="0" hangingPunct="1">
                <a:lnSpc>
                  <a:spcPct val="186611"/>
                </a:lnSpc>
                <a:spcBef>
                  <a:spcPts val="0"/>
                </a:spcBef>
                <a:spcAft>
                  <a:spcPts val="0"/>
                </a:spcAft>
                <a:buClrTx/>
                <a:buSzTx/>
                <a:buFontTx/>
                <a:buNone/>
                <a:tabLst/>
                <a:defRPr/>
              </a:pPr>
              <a:endParaRPr kumimoji="0" sz="12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grpSp>
      <p:sp>
        <p:nvSpPr>
          <p:cNvPr id="3" name="Slide Number Placeholder 2">
            <a:extLst>
              <a:ext uri="{FF2B5EF4-FFF2-40B4-BE49-F238E27FC236}">
                <a16:creationId xmlns:a16="http://schemas.microsoft.com/office/drawing/2014/main" id="{BD1BFE2E-5077-28FF-1629-C93385794C99}"/>
              </a:ext>
            </a:extLst>
          </p:cNvPr>
          <p:cNvSpPr>
            <a:spLocks noGrp="1"/>
          </p:cNvSpPr>
          <p:nvPr>
            <p:ph type="sldNum" sz="quarter" idx="12"/>
          </p:nvPr>
        </p:nvSpPr>
        <p:spPr/>
        <p:txBody>
          <a:bodyPr/>
          <a:lstStyle/>
          <a:p>
            <a:fld id="{3F7FB255-5E62-4E60-AA69-C1A69D411474}" type="slidenum">
              <a:rPr lang="he-IL" smtClean="0"/>
              <a:t>9</a:t>
            </a:fld>
            <a:endParaRPr lang="he-IL"/>
          </a:p>
        </p:txBody>
      </p:sp>
    </p:spTree>
    <p:extLst>
      <p:ext uri="{BB962C8B-B14F-4D97-AF65-F5344CB8AC3E}">
        <p14:creationId xmlns:p14="http://schemas.microsoft.com/office/powerpoint/2010/main" val="236743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9316</TotalTime>
  <Words>2128</Words>
  <Application>Microsoft Office PowerPoint</Application>
  <PresentationFormat>Widescreen</PresentationFormat>
  <Paragraphs>209</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Playfair Display Black</vt:lpstr>
      <vt:lpstr>Wingdings</vt:lpstr>
      <vt:lpstr>ערכת נושא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טל דרעי</dc:creator>
  <cp:lastModifiedBy>ליאור גוזובסקי</cp:lastModifiedBy>
  <cp:revision>335</cp:revision>
  <dcterms:created xsi:type="dcterms:W3CDTF">2023-06-02T07:40:41Z</dcterms:created>
  <dcterms:modified xsi:type="dcterms:W3CDTF">2023-06-18T16:10:59Z</dcterms:modified>
</cp:coreProperties>
</file>