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1" r:id="rId9"/>
    <p:sldId id="266" r:id="rId10"/>
    <p:sldId id="280" r:id="rId11"/>
    <p:sldId id="281" r:id="rId12"/>
    <p:sldId id="272" r:id="rId13"/>
    <p:sldId id="273" r:id="rId14"/>
    <p:sldId id="278" r:id="rId15"/>
    <p:sldId id="274" r:id="rId16"/>
    <p:sldId id="275" r:id="rId17"/>
    <p:sldId id="277" r:id="rId18"/>
    <p:sldId id="279" r:id="rId19"/>
    <p:sldId id="27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9F3F5-D578-BD41-62A8-CFC81E2EB9CC}" v="5" dt="2018-08-07T20:13:02.179"/>
    <p1510:client id="{57FD517B-E8B1-204C-E7FE-CBFE5DBF5F7D}" v="4" dt="2018-12-13T14:03:35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Shimotsu" userId="S::geoffrey.shimotsu01@utrgv.edu::aac10d43-f1dd-4107-8aed-43ec8b9360e1" providerId="AD" clId="Web-{57FD517B-E8B1-204C-E7FE-CBFE5DBF5F7D}"/>
    <pc:docChg chg="addSld delSld modSld">
      <pc:chgData name="Geoffrey Shimotsu" userId="S::geoffrey.shimotsu01@utrgv.edu::aac10d43-f1dd-4107-8aed-43ec8b9360e1" providerId="AD" clId="Web-{57FD517B-E8B1-204C-E7FE-CBFE5DBF5F7D}" dt="2018-12-13T14:20:20.517" v="1053"/>
      <pc:docMkLst>
        <pc:docMk/>
      </pc:docMkLst>
      <pc:sldChg chg="modSp">
        <pc:chgData name="Geoffrey Shimotsu" userId="S::geoffrey.shimotsu01@utrgv.edu::aac10d43-f1dd-4107-8aed-43ec8b9360e1" providerId="AD" clId="Web-{57FD517B-E8B1-204C-E7FE-CBFE5DBF5F7D}" dt="2018-12-13T12:37:18.301" v="53" actId="20577"/>
        <pc:sldMkLst>
          <pc:docMk/>
          <pc:sldMk cId="1194440229" sldId="256"/>
        </pc:sldMkLst>
        <pc:spChg chg="mod">
          <ac:chgData name="Geoffrey Shimotsu" userId="S::geoffrey.shimotsu01@utrgv.edu::aac10d43-f1dd-4107-8aed-43ec8b9360e1" providerId="AD" clId="Web-{57FD517B-E8B1-204C-E7FE-CBFE5DBF5F7D}" dt="2018-12-13T12:37:04.675" v="44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Geoffrey Shimotsu" userId="S::geoffrey.shimotsu01@utrgv.edu::aac10d43-f1dd-4107-8aed-43ec8b9360e1" providerId="AD" clId="Web-{57FD517B-E8B1-204C-E7FE-CBFE5DBF5F7D}" dt="2018-12-13T12:37:18.301" v="53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addSp delSp modSp mod setBg">
        <pc:chgData name="Geoffrey Shimotsu" userId="S::geoffrey.shimotsu01@utrgv.edu::aac10d43-f1dd-4107-8aed-43ec8b9360e1" providerId="AD" clId="Web-{57FD517B-E8B1-204C-E7FE-CBFE5DBF5F7D}" dt="2018-12-13T13:41:26.905" v="640"/>
        <pc:sldMkLst>
          <pc:docMk/>
          <pc:sldMk cId="1874029648" sldId="257"/>
        </pc:sldMkLst>
        <pc:spChg chg="mod">
          <ac:chgData name="Geoffrey Shimotsu" userId="S::geoffrey.shimotsu01@utrgv.edu::aac10d43-f1dd-4107-8aed-43ec8b9360e1" providerId="AD" clId="Web-{57FD517B-E8B1-204C-E7FE-CBFE5DBF5F7D}" dt="2018-12-13T13:41:26.905" v="640"/>
          <ac:spMkLst>
            <pc:docMk/>
            <pc:sldMk cId="1874029648" sldId="257"/>
            <ac:spMk id="2" creationId="{3F786E98-3B10-423A-A7A0-2741D215DB3E}"/>
          </ac:spMkLst>
        </pc:spChg>
        <pc:spChg chg="mod">
          <ac:chgData name="Geoffrey Shimotsu" userId="S::geoffrey.shimotsu01@utrgv.edu::aac10d43-f1dd-4107-8aed-43ec8b9360e1" providerId="AD" clId="Web-{57FD517B-E8B1-204C-E7FE-CBFE5DBF5F7D}" dt="2018-12-13T13:41:26.905" v="640"/>
          <ac:spMkLst>
            <pc:docMk/>
            <pc:sldMk cId="1874029648" sldId="257"/>
            <ac:spMk id="3" creationId="{7157D996-B3E4-4121-ABA0-165541D8C0B4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26.905" v="640"/>
          <ac:spMkLst>
            <pc:docMk/>
            <pc:sldMk cId="1874029648" sldId="257"/>
            <ac:spMk id="8" creationId="{2AEFFFF2-9EB4-4B6C-B9F8-2BA3EF89A21C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26.905" v="640"/>
          <ac:spMkLst>
            <pc:docMk/>
            <pc:sldMk cId="1874029648" sldId="257"/>
            <ac:spMk id="10" creationId="{0D65299F-028F-4AFC-B46A-8DB33E20FE4A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26.905" v="640"/>
          <ac:spMkLst>
            <pc:docMk/>
            <pc:sldMk cId="1874029648" sldId="257"/>
            <ac:spMk id="12" creationId="{BAC87F6E-526A-49B5-995D-42DB656594C9}"/>
          </ac:spMkLst>
        </pc:spChg>
      </pc:sldChg>
      <pc:sldChg chg="addSp delSp modSp mod setBg">
        <pc:chgData name="Geoffrey Shimotsu" userId="S::geoffrey.shimotsu01@utrgv.edu::aac10d43-f1dd-4107-8aed-43ec8b9360e1" providerId="AD" clId="Web-{57FD517B-E8B1-204C-E7FE-CBFE5DBF5F7D}" dt="2018-12-13T13:41:24.343" v="639"/>
        <pc:sldMkLst>
          <pc:docMk/>
          <pc:sldMk cId="1297447284" sldId="258"/>
        </pc:sldMkLst>
        <pc:spChg chg="mod">
          <ac:chgData name="Geoffrey Shimotsu" userId="S::geoffrey.shimotsu01@utrgv.edu::aac10d43-f1dd-4107-8aed-43ec8b9360e1" providerId="AD" clId="Web-{57FD517B-E8B1-204C-E7FE-CBFE5DBF5F7D}" dt="2018-12-13T13:41:24.343" v="639"/>
          <ac:spMkLst>
            <pc:docMk/>
            <pc:sldMk cId="1297447284" sldId="258"/>
            <ac:spMk id="2" creationId="{DD126D7C-F562-461B-AB5D-F5BD1C54107B}"/>
          </ac:spMkLst>
        </pc:spChg>
        <pc:spChg chg="mod">
          <ac:chgData name="Geoffrey Shimotsu" userId="S::geoffrey.shimotsu01@utrgv.edu::aac10d43-f1dd-4107-8aed-43ec8b9360e1" providerId="AD" clId="Web-{57FD517B-E8B1-204C-E7FE-CBFE5DBF5F7D}" dt="2018-12-13T13:41:24.343" v="639"/>
          <ac:spMkLst>
            <pc:docMk/>
            <pc:sldMk cId="1297447284" sldId="258"/>
            <ac:spMk id="3" creationId="{7BAAC200-44B4-46BF-A478-1F02C5A6EF99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24.343" v="639"/>
          <ac:spMkLst>
            <pc:docMk/>
            <pc:sldMk cId="1297447284" sldId="258"/>
            <ac:spMk id="8" creationId="{2AEFFFF2-9EB4-4B6C-B9F8-2BA3EF89A21C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24.343" v="639"/>
          <ac:spMkLst>
            <pc:docMk/>
            <pc:sldMk cId="1297447284" sldId="258"/>
            <ac:spMk id="10" creationId="{0D65299F-028F-4AFC-B46A-8DB33E20FE4A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24.343" v="639"/>
          <ac:spMkLst>
            <pc:docMk/>
            <pc:sldMk cId="1297447284" sldId="258"/>
            <ac:spMk id="12" creationId="{BAC87F6E-526A-49B5-995D-42DB656594C9}"/>
          </ac:spMkLst>
        </pc:spChg>
      </pc:sldChg>
      <pc:sldChg chg="addSp delSp modSp mod setBg">
        <pc:chgData name="Geoffrey Shimotsu" userId="S::geoffrey.shimotsu01@utrgv.edu::aac10d43-f1dd-4107-8aed-43ec8b9360e1" providerId="AD" clId="Web-{57FD517B-E8B1-204C-E7FE-CBFE5DBF5F7D}" dt="2018-12-13T13:50:59.250" v="871"/>
        <pc:sldMkLst>
          <pc:docMk/>
          <pc:sldMk cId="3910245282" sldId="259"/>
        </pc:sldMkLst>
        <pc:spChg chg="mod">
          <ac:chgData name="Geoffrey Shimotsu" userId="S::geoffrey.shimotsu01@utrgv.edu::aac10d43-f1dd-4107-8aed-43ec8b9360e1" providerId="AD" clId="Web-{57FD517B-E8B1-204C-E7FE-CBFE5DBF5F7D}" dt="2018-12-13T13:50:59.250" v="871"/>
          <ac:spMkLst>
            <pc:docMk/>
            <pc:sldMk cId="3910245282" sldId="259"/>
            <ac:spMk id="2" creationId="{2EEED350-F551-4E12-B122-D6EE1A463EF7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35:26.878" v="616"/>
          <ac:spMkLst>
            <pc:docMk/>
            <pc:sldMk cId="3910245282" sldId="259"/>
            <ac:spMk id="3" creationId="{3C312801-E022-4BB7-B4A2-81347DE7FE54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3:37:56.737" v="617"/>
          <ac:spMkLst>
            <pc:docMk/>
            <pc:sldMk cId="3910245282" sldId="259"/>
            <ac:spMk id="5" creationId="{D62A8E51-6416-4AE8-B2EE-049EC116DED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0:59.250" v="871"/>
          <ac:spMkLst>
            <pc:docMk/>
            <pc:sldMk cId="3910245282" sldId="259"/>
            <ac:spMk id="11" creationId="{05788A38-5F0C-4592-A0DC-5B634F43287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0:59.250" v="871"/>
          <ac:spMkLst>
            <pc:docMk/>
            <pc:sldMk cId="3910245282" sldId="259"/>
            <ac:spMk id="13" creationId="{A2813193-D35D-42A9-A6CA-6D04EFAA7D6D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3:50:59.250" v="871"/>
          <ac:picMkLst>
            <pc:docMk/>
            <pc:sldMk cId="3910245282" sldId="259"/>
            <ac:picMk id="6" creationId="{E23BE99D-4647-40F3-ADAC-73C514F839AA}"/>
          </ac:picMkLst>
        </pc:picChg>
      </pc:sldChg>
      <pc:sldChg chg="addSp delSp modSp mod setBg">
        <pc:chgData name="Geoffrey Shimotsu" userId="S::geoffrey.shimotsu01@utrgv.edu::aac10d43-f1dd-4107-8aed-43ec8b9360e1" providerId="AD" clId="Web-{57FD517B-E8B1-204C-E7FE-CBFE5DBF5F7D}" dt="2018-12-13T13:51:06.234" v="872"/>
        <pc:sldMkLst>
          <pc:docMk/>
          <pc:sldMk cId="2980444981" sldId="260"/>
        </pc:sldMkLst>
        <pc:spChg chg="mod ord">
          <ac:chgData name="Geoffrey Shimotsu" userId="S::geoffrey.shimotsu01@utrgv.edu::aac10d43-f1dd-4107-8aed-43ec8b9360e1" providerId="AD" clId="Web-{57FD517B-E8B1-204C-E7FE-CBFE5DBF5F7D}" dt="2018-12-13T13:51:06.234" v="872"/>
          <ac:spMkLst>
            <pc:docMk/>
            <pc:sldMk cId="2980444981" sldId="260"/>
            <ac:spMk id="2" creationId="{CC7D880B-5964-45B1-9A56-96F75EF6AE61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40:14.062" v="634"/>
          <ac:spMkLst>
            <pc:docMk/>
            <pc:sldMk cId="2980444981" sldId="260"/>
            <ac:spMk id="3" creationId="{54572444-B39E-4648-9AD1-C7C10FE47EAA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3:40:24.718" v="635"/>
          <ac:spMkLst>
            <pc:docMk/>
            <pc:sldMk cId="2980444981" sldId="260"/>
            <ac:spMk id="5" creationId="{93639F50-A96E-4199-A1B7-43B9AC103A1A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1:06.234" v="872"/>
          <ac:spMkLst>
            <pc:docMk/>
            <pc:sldMk cId="2980444981" sldId="260"/>
            <ac:spMk id="8" creationId="{419501C6-F015-4273-AF88-E0F6C853899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1:06.234" v="872"/>
          <ac:spMkLst>
            <pc:docMk/>
            <pc:sldMk cId="2980444981" sldId="260"/>
            <ac:spMk id="9" creationId="{CA677DB7-5829-45BD-9754-5EC484CC4253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33.343" v="641"/>
          <ac:spMkLst>
            <pc:docMk/>
            <pc:sldMk cId="2980444981" sldId="260"/>
            <ac:spMk id="11" creationId="{5FA21C72-692C-49FD-9EB4-DDDDDEBD4BD6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3:41:33.343" v="641"/>
          <ac:spMkLst>
            <pc:docMk/>
            <pc:sldMk cId="2980444981" sldId="260"/>
            <ac:spMk id="13" creationId="{FBAF941A-6830-47A3-B63C-7C7B66AEA73B}"/>
          </ac:spMkLst>
        </pc:spChg>
        <pc:picChg chg="add mod ord">
          <ac:chgData name="Geoffrey Shimotsu" userId="S::geoffrey.shimotsu01@utrgv.edu::aac10d43-f1dd-4107-8aed-43ec8b9360e1" providerId="AD" clId="Web-{57FD517B-E8B1-204C-E7FE-CBFE5DBF5F7D}" dt="2018-12-13T13:51:06.234" v="872"/>
          <ac:picMkLst>
            <pc:docMk/>
            <pc:sldMk cId="2980444981" sldId="260"/>
            <ac:picMk id="6" creationId="{E6623785-1704-4265-9CC1-29E9280C5D1D}"/>
          </ac:picMkLst>
        </pc:picChg>
      </pc:sldChg>
      <pc:sldChg chg="del">
        <pc:chgData name="Geoffrey Shimotsu" userId="S::geoffrey.shimotsu01@utrgv.edu::aac10d43-f1dd-4107-8aed-43ec8b9360e1" providerId="AD" clId="Web-{57FD517B-E8B1-204C-E7FE-CBFE5DBF5F7D}" dt="2018-12-13T13:42:33.233" v="647"/>
        <pc:sldMkLst>
          <pc:docMk/>
          <pc:sldMk cId="1165494111" sldId="263"/>
        </pc:sldMkLst>
      </pc:sldChg>
      <pc:sldChg chg="del">
        <pc:chgData name="Geoffrey Shimotsu" userId="S::geoffrey.shimotsu01@utrgv.edu::aac10d43-f1dd-4107-8aed-43ec8b9360e1" providerId="AD" clId="Web-{57FD517B-E8B1-204C-E7FE-CBFE5DBF5F7D}" dt="2018-12-13T13:42:35.155" v="648"/>
        <pc:sldMkLst>
          <pc:docMk/>
          <pc:sldMk cId="220396259" sldId="264"/>
        </pc:sldMkLst>
      </pc:sldChg>
      <pc:sldChg chg="del">
        <pc:chgData name="Geoffrey Shimotsu" userId="S::geoffrey.shimotsu01@utrgv.edu::aac10d43-f1dd-4107-8aed-43ec8b9360e1" providerId="AD" clId="Web-{57FD517B-E8B1-204C-E7FE-CBFE5DBF5F7D}" dt="2018-12-13T13:42:31.280" v="646"/>
        <pc:sldMkLst>
          <pc:docMk/>
          <pc:sldMk cId="1601296145" sldId="265"/>
        </pc:sldMkLst>
      </pc:sldChg>
      <pc:sldChg chg="addSp delSp modSp mod setBg">
        <pc:chgData name="Geoffrey Shimotsu" userId="S::geoffrey.shimotsu01@utrgv.edu::aac10d43-f1dd-4107-8aed-43ec8b9360e1" providerId="AD" clId="Web-{57FD517B-E8B1-204C-E7FE-CBFE5DBF5F7D}" dt="2018-12-13T13:52:00.062" v="874"/>
        <pc:sldMkLst>
          <pc:docMk/>
          <pc:sldMk cId="315644721" sldId="266"/>
        </pc:sldMkLst>
        <pc:spChg chg="mod">
          <ac:chgData name="Geoffrey Shimotsu" userId="S::geoffrey.shimotsu01@utrgv.edu::aac10d43-f1dd-4107-8aed-43ec8b9360e1" providerId="AD" clId="Web-{57FD517B-E8B1-204C-E7FE-CBFE5DBF5F7D}" dt="2018-12-13T13:52:00.062" v="874"/>
          <ac:spMkLst>
            <pc:docMk/>
            <pc:sldMk cId="315644721" sldId="266"/>
            <ac:spMk id="2" creationId="{0797B0A0-EE07-4298-B0E8-0034277C8EF4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48:38.891" v="832"/>
          <ac:spMkLst>
            <pc:docMk/>
            <pc:sldMk cId="315644721" sldId="266"/>
            <ac:spMk id="3" creationId="{ADB77EA4-598F-4631-AAE2-7D0208199F4F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3:48:43.438" v="836"/>
          <ac:spMkLst>
            <pc:docMk/>
            <pc:sldMk cId="315644721" sldId="266"/>
            <ac:spMk id="5" creationId="{1E67F62F-3FD6-4CA2-9D87-8377D3B3FA48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2:00.062" v="874"/>
          <ac:spMkLst>
            <pc:docMk/>
            <pc:sldMk cId="315644721" sldId="266"/>
            <ac:spMk id="11" creationId="{EC7FF834-B204-4967-8D47-8BB36EAF0EF5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2:00.062" v="874"/>
          <ac:spMkLst>
            <pc:docMk/>
            <pc:sldMk cId="315644721" sldId="266"/>
            <ac:spMk id="13" creationId="{F780A22D-61EA-43E3-BD94-3E39CF902160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3:52:00.062" v="874"/>
          <ac:picMkLst>
            <pc:docMk/>
            <pc:sldMk cId="315644721" sldId="266"/>
            <ac:picMk id="6" creationId="{FF251D07-BF25-45D3-88EA-86BE0DCB7C79}"/>
          </ac:picMkLst>
        </pc:picChg>
      </pc:sldChg>
      <pc:sldChg chg="modSp">
        <pc:chgData name="Geoffrey Shimotsu" userId="S::geoffrey.shimotsu01@utrgv.edu::aac10d43-f1dd-4107-8aed-43ec8b9360e1" providerId="AD" clId="Web-{57FD517B-E8B1-204C-E7FE-CBFE5DBF5F7D}" dt="2018-12-13T13:46:35.857" v="813" actId="20577"/>
        <pc:sldMkLst>
          <pc:docMk/>
          <pc:sldMk cId="2601853298" sldId="267"/>
        </pc:sldMkLst>
        <pc:spChg chg="mod">
          <ac:chgData name="Geoffrey Shimotsu" userId="S::geoffrey.shimotsu01@utrgv.edu::aac10d43-f1dd-4107-8aed-43ec8b9360e1" providerId="AD" clId="Web-{57FD517B-E8B1-204C-E7FE-CBFE5DBF5F7D}" dt="2018-12-13T13:42:47.827" v="653" actId="20577"/>
          <ac:spMkLst>
            <pc:docMk/>
            <pc:sldMk cId="2601853298" sldId="267"/>
            <ac:spMk id="2" creationId="{D2CA258F-E361-4F72-9FFB-D7C08475E803}"/>
          </ac:spMkLst>
        </pc:spChg>
        <pc:spChg chg="mod">
          <ac:chgData name="Geoffrey Shimotsu" userId="S::geoffrey.shimotsu01@utrgv.edu::aac10d43-f1dd-4107-8aed-43ec8b9360e1" providerId="AD" clId="Web-{57FD517B-E8B1-204C-E7FE-CBFE5DBF5F7D}" dt="2018-12-13T13:46:35.857" v="813" actId="20577"/>
          <ac:spMkLst>
            <pc:docMk/>
            <pc:sldMk cId="2601853298" sldId="267"/>
            <ac:spMk id="3" creationId="{8E17135F-44FA-459F-8C19-CBFEFA45BB38}"/>
          </ac:spMkLst>
        </pc:spChg>
      </pc:sldChg>
      <pc:sldChg chg="addSp delSp modSp">
        <pc:chgData name="Geoffrey Shimotsu" userId="S::geoffrey.shimotsu01@utrgv.edu::aac10d43-f1dd-4107-8aed-43ec8b9360e1" providerId="AD" clId="Web-{57FD517B-E8B1-204C-E7FE-CBFE5DBF5F7D}" dt="2018-12-13T13:43:06.608" v="663"/>
        <pc:sldMkLst>
          <pc:docMk/>
          <pc:sldMk cId="4189056081" sldId="268"/>
        </pc:sldMkLst>
        <pc:spChg chg="del mod">
          <ac:chgData name="Geoffrey Shimotsu" userId="S::geoffrey.shimotsu01@utrgv.edu::aac10d43-f1dd-4107-8aed-43ec8b9360e1" providerId="AD" clId="Web-{57FD517B-E8B1-204C-E7FE-CBFE5DBF5F7D}" dt="2018-12-13T13:43:01.764" v="659"/>
          <ac:spMkLst>
            <pc:docMk/>
            <pc:sldMk cId="4189056081" sldId="268"/>
            <ac:spMk id="3" creationId="{F4CAAC8C-2D46-4957-B6ED-2A9E858A79E0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3:43:06.608" v="663"/>
          <ac:spMkLst>
            <pc:docMk/>
            <pc:sldMk cId="4189056081" sldId="268"/>
            <ac:spMk id="5" creationId="{8D5F7935-910F-4DC8-B4A5-05D77F78D721}"/>
          </ac:spMkLst>
        </pc:spChg>
      </pc:sldChg>
      <pc:sldChg chg="addSp modSp add mod replId setBg">
        <pc:chgData name="Geoffrey Shimotsu" userId="S::geoffrey.shimotsu01@utrgv.edu::aac10d43-f1dd-4107-8aed-43ec8b9360e1" providerId="AD" clId="Web-{57FD517B-E8B1-204C-E7FE-CBFE5DBF5F7D}" dt="2018-12-13T14:09:03.534" v="994" actId="14100"/>
        <pc:sldMkLst>
          <pc:docMk/>
          <pc:sldMk cId="1161882157" sldId="269"/>
        </pc:sldMkLst>
        <pc:spChg chg="mod">
          <ac:chgData name="Geoffrey Shimotsu" userId="S::geoffrey.shimotsu01@utrgv.edu::aac10d43-f1dd-4107-8aed-43ec8b9360e1" providerId="AD" clId="Web-{57FD517B-E8B1-204C-E7FE-CBFE5DBF5F7D}" dt="2018-12-13T14:08:45.611" v="991"/>
          <ac:spMkLst>
            <pc:docMk/>
            <pc:sldMk cId="1161882157" sldId="269"/>
            <ac:spMk id="2" creationId="{DD126D7C-F562-461B-AB5D-F5BD1C54107B}"/>
          </ac:spMkLst>
        </pc:spChg>
        <pc:spChg chg="mod">
          <ac:chgData name="Geoffrey Shimotsu" userId="S::geoffrey.shimotsu01@utrgv.edu::aac10d43-f1dd-4107-8aed-43ec8b9360e1" providerId="AD" clId="Web-{57FD517B-E8B1-204C-E7FE-CBFE5DBF5F7D}" dt="2018-12-13T14:08:45.611" v="991"/>
          <ac:spMkLst>
            <pc:docMk/>
            <pc:sldMk cId="1161882157" sldId="269"/>
            <ac:spMk id="3" creationId="{7BAAC200-44B4-46BF-A478-1F02C5A6EF99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08:45.611" v="991"/>
          <ac:spMkLst>
            <pc:docMk/>
            <pc:sldMk cId="1161882157" sldId="269"/>
            <ac:spMk id="9" creationId="{C966A4D4-049A-4389-B407-0E7091A07C8D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08:45.611" v="991"/>
          <ac:spMkLst>
            <pc:docMk/>
            <pc:sldMk cId="1161882157" sldId="269"/>
            <ac:spMk id="11" creationId="{B5899359-8523-4D4D-B568-3FDFAF9821C7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08:45.611" v="991"/>
          <ac:spMkLst>
            <pc:docMk/>
            <pc:sldMk cId="1161882157" sldId="269"/>
            <ac:spMk id="13" creationId="{2E9C9585-DA89-4D7E-BCDF-576461A1A2D9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09:03.534" v="994" actId="14100"/>
          <ac:picMkLst>
            <pc:docMk/>
            <pc:sldMk cId="1161882157" sldId="269"/>
            <ac:picMk id="4" creationId="{20BAAE51-6EAC-4C2E-8F25-C2BD8A1D130D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3:23:15.145" v="603" actId="1076"/>
        <pc:sldMkLst>
          <pc:docMk/>
          <pc:sldMk cId="3478799013" sldId="270"/>
        </pc:sldMkLst>
        <pc:spChg chg="del mod">
          <ac:chgData name="Geoffrey Shimotsu" userId="S::geoffrey.shimotsu01@utrgv.edu::aac10d43-f1dd-4107-8aed-43ec8b9360e1" providerId="AD" clId="Web-{57FD517B-E8B1-204C-E7FE-CBFE5DBF5F7D}" dt="2018-12-13T13:19:42.376" v="576"/>
          <ac:spMkLst>
            <pc:docMk/>
            <pc:sldMk cId="3478799013" sldId="270"/>
            <ac:spMk id="3" creationId="{7BAAC200-44B4-46BF-A478-1F02C5A6EF99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3:19:45.344" v="577"/>
          <ac:spMkLst>
            <pc:docMk/>
            <pc:sldMk cId="3478799013" sldId="270"/>
            <ac:spMk id="5" creationId="{F70E9848-DF6D-4E18-B240-93CAE8BA9448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3:21:44.161" v="588" actId="1076"/>
          <ac:picMkLst>
            <pc:docMk/>
            <pc:sldMk cId="3478799013" sldId="270"/>
            <ac:picMk id="6" creationId="{F76C4422-8265-418D-A5BD-822BA5FA3851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22:32.349" v="598" actId="14100"/>
          <ac:picMkLst>
            <pc:docMk/>
            <pc:sldMk cId="3478799013" sldId="270"/>
            <ac:picMk id="8" creationId="{8CC1DF8F-2A1A-4304-BB8C-8922091E770D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21:55.161" v="590" actId="1076"/>
          <ac:picMkLst>
            <pc:docMk/>
            <pc:sldMk cId="3478799013" sldId="270"/>
            <ac:picMk id="10" creationId="{62812BAB-77BE-469A-A7FA-424D62B52566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22:27.380" v="597" actId="1076"/>
          <ac:picMkLst>
            <pc:docMk/>
            <pc:sldMk cId="3478799013" sldId="270"/>
            <ac:picMk id="12" creationId="{3BFCBB56-70BA-42AA-B24A-EEF5280819EC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22:23.193" v="595" actId="1076"/>
          <ac:picMkLst>
            <pc:docMk/>
            <pc:sldMk cId="3478799013" sldId="270"/>
            <ac:picMk id="14" creationId="{7C818044-780E-4111-A5C2-58AD464EC945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23:03.411" v="601" actId="14100"/>
          <ac:picMkLst>
            <pc:docMk/>
            <pc:sldMk cId="3478799013" sldId="270"/>
            <ac:picMk id="16" creationId="{AD637DF1-8A23-4B2C-B29B-038F367BE76D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23:15.145" v="603" actId="1076"/>
          <ac:picMkLst>
            <pc:docMk/>
            <pc:sldMk cId="3478799013" sldId="270"/>
            <ac:picMk id="18" creationId="{118A65E1-A7DE-48CD-B615-1D6C9EB06887}"/>
          </ac:picMkLst>
        </pc:picChg>
      </pc:sldChg>
      <pc:sldChg chg="addSp delSp modSp add mod replId setBg">
        <pc:chgData name="Geoffrey Shimotsu" userId="S::geoffrey.shimotsu01@utrgv.edu::aac10d43-f1dd-4107-8aed-43ec8b9360e1" providerId="AD" clId="Web-{57FD517B-E8B1-204C-E7FE-CBFE5DBF5F7D}" dt="2018-12-13T14:15:04.658" v="1013"/>
        <pc:sldMkLst>
          <pc:docMk/>
          <pc:sldMk cId="2280158019" sldId="271"/>
        </pc:sldMkLst>
        <pc:spChg chg="mod ord">
          <ac:chgData name="Geoffrey Shimotsu" userId="S::geoffrey.shimotsu01@utrgv.edu::aac10d43-f1dd-4107-8aed-43ec8b9360e1" providerId="AD" clId="Web-{57FD517B-E8B1-204C-E7FE-CBFE5DBF5F7D}" dt="2018-12-13T14:14:56.705" v="1012"/>
          <ac:spMkLst>
            <pc:docMk/>
            <pc:sldMk cId="2280158019" sldId="271"/>
            <ac:spMk id="2" creationId="{CC7D880B-5964-45B1-9A56-96F75EF6AE61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3:46:53.563" v="818"/>
          <ac:spMkLst>
            <pc:docMk/>
            <pc:sldMk cId="2280158019" sldId="271"/>
            <ac:spMk id="4" creationId="{C9157DD7-B2FC-48D9-93F4-325319A6DB02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4:15:04.658" v="1013"/>
          <ac:spMkLst>
            <pc:docMk/>
            <pc:sldMk cId="2280158019" sldId="271"/>
            <ac:spMk id="10" creationId="{3ED03601-4724-4293-A32A-3A0879C5D491}"/>
          </ac:spMkLst>
        </pc:spChg>
        <pc:spChg chg="add del">
          <ac:chgData name="Geoffrey Shimotsu" userId="S::geoffrey.shimotsu01@utrgv.edu::aac10d43-f1dd-4107-8aed-43ec8b9360e1" providerId="AD" clId="Web-{57FD517B-E8B1-204C-E7FE-CBFE5DBF5F7D}" dt="2018-12-13T14:15:04.658" v="1013"/>
          <ac:spMkLst>
            <pc:docMk/>
            <pc:sldMk cId="2280158019" sldId="271"/>
            <ac:spMk id="12" creationId="{5E433AC3-E189-483B-9E8C-DFD5D2A18641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5:04.658" v="1013"/>
          <ac:spMkLst>
            <pc:docMk/>
            <pc:sldMk cId="2280158019" sldId="271"/>
            <ac:spMk id="17" creationId="{EC7FF834-B204-4967-8D47-8BB36EAF0EF5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5:04.658" v="1013"/>
          <ac:spMkLst>
            <pc:docMk/>
            <pc:sldMk cId="2280158019" sldId="271"/>
            <ac:spMk id="19" creationId="{F780A22D-61EA-43E3-BD94-3E39CF902160}"/>
          </ac:spMkLst>
        </pc:spChg>
        <pc:picChg chg="add mod ord">
          <ac:chgData name="Geoffrey Shimotsu" userId="S::geoffrey.shimotsu01@utrgv.edu::aac10d43-f1dd-4107-8aed-43ec8b9360e1" providerId="AD" clId="Web-{57FD517B-E8B1-204C-E7FE-CBFE5DBF5F7D}" dt="2018-12-13T14:15:04.658" v="1013"/>
          <ac:picMkLst>
            <pc:docMk/>
            <pc:sldMk cId="2280158019" sldId="271"/>
            <ac:picMk id="5" creationId="{8067504F-A94B-4195-A23C-CB83154A83DA}"/>
          </ac:picMkLst>
        </pc:picChg>
        <pc:picChg chg="del">
          <ac:chgData name="Geoffrey Shimotsu" userId="S::geoffrey.shimotsu01@utrgv.edu::aac10d43-f1dd-4107-8aed-43ec8b9360e1" providerId="AD" clId="Web-{57FD517B-E8B1-204C-E7FE-CBFE5DBF5F7D}" dt="2018-12-13T13:46:49.735" v="817"/>
          <ac:picMkLst>
            <pc:docMk/>
            <pc:sldMk cId="2280158019" sldId="271"/>
            <ac:picMk id="6" creationId="{E6623785-1704-4265-9CC1-29E9280C5D1D}"/>
          </ac:picMkLst>
        </pc:picChg>
      </pc:sldChg>
      <pc:sldChg chg="addSp delSp modSp add mod replId setBg">
        <pc:chgData name="Geoffrey Shimotsu" userId="S::geoffrey.shimotsu01@utrgv.edu::aac10d43-f1dd-4107-8aed-43ec8b9360e1" providerId="AD" clId="Web-{57FD517B-E8B1-204C-E7FE-CBFE5DBF5F7D}" dt="2018-12-13T14:01:31.800" v="940" actId="1076"/>
        <pc:sldMkLst>
          <pc:docMk/>
          <pc:sldMk cId="3813622554" sldId="272"/>
        </pc:sldMkLst>
        <pc:spChg chg="mod">
          <ac:chgData name="Geoffrey Shimotsu" userId="S::geoffrey.shimotsu01@utrgv.edu::aac10d43-f1dd-4107-8aed-43ec8b9360e1" providerId="AD" clId="Web-{57FD517B-E8B1-204C-E7FE-CBFE5DBF5F7D}" dt="2018-12-13T13:52:06.112" v="875"/>
          <ac:spMkLst>
            <pc:docMk/>
            <pc:sldMk cId="3813622554" sldId="272"/>
            <ac:spMk id="2" creationId="{0797B0A0-EE07-4298-B0E8-0034277C8EF4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2:06.112" v="875"/>
          <ac:spMkLst>
            <pc:docMk/>
            <pc:sldMk cId="3813622554" sldId="272"/>
            <ac:spMk id="8" creationId="{419501C6-F015-4273-AF88-E0F6C853899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2:06.112" v="875"/>
          <ac:spMkLst>
            <pc:docMk/>
            <pc:sldMk cId="3813622554" sldId="272"/>
            <ac:spMk id="10" creationId="{CA677DB7-5829-45BD-9754-5EC484CC4253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01:25.910" v="939" actId="1076"/>
          <ac:picMkLst>
            <pc:docMk/>
            <pc:sldMk cId="3813622554" sldId="272"/>
            <ac:picMk id="3" creationId="{C4B03239-6BEA-47F5-8351-E9112D61EC36}"/>
          </ac:picMkLst>
        </pc:picChg>
        <pc:picChg chg="add del mod">
          <ac:chgData name="Geoffrey Shimotsu" userId="S::geoffrey.shimotsu01@utrgv.edu::aac10d43-f1dd-4107-8aed-43ec8b9360e1" providerId="AD" clId="Web-{57FD517B-E8B1-204C-E7FE-CBFE5DBF5F7D}" dt="2018-12-13T14:01:04.925" v="936"/>
          <ac:picMkLst>
            <pc:docMk/>
            <pc:sldMk cId="3813622554" sldId="272"/>
            <ac:picMk id="5" creationId="{D54284B2-2C3C-40B9-BF7D-E09A1AA78F45}"/>
          </ac:picMkLst>
        </pc:picChg>
        <pc:picChg chg="del">
          <ac:chgData name="Geoffrey Shimotsu" userId="S::geoffrey.shimotsu01@utrgv.edu::aac10d43-f1dd-4107-8aed-43ec8b9360e1" providerId="AD" clId="Web-{57FD517B-E8B1-204C-E7FE-CBFE5DBF5F7D}" dt="2018-12-13T13:50:05.406" v="867"/>
          <ac:picMkLst>
            <pc:docMk/>
            <pc:sldMk cId="3813622554" sldId="272"/>
            <ac:picMk id="6" creationId="{FF251D07-BF25-45D3-88EA-86BE0DCB7C79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4:01:31.800" v="940" actId="1076"/>
          <ac:picMkLst>
            <pc:docMk/>
            <pc:sldMk cId="3813622554" sldId="272"/>
            <ac:picMk id="9" creationId="{D354CE8C-D09D-401A-B364-8A4E15241EFC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3:53:00.800" v="879"/>
        <pc:sldMkLst>
          <pc:docMk/>
          <pc:sldMk cId="926305872" sldId="273"/>
        </pc:sldMkLst>
        <pc:spChg chg="mod">
          <ac:chgData name="Geoffrey Shimotsu" userId="S::geoffrey.shimotsu01@utrgv.edu::aac10d43-f1dd-4107-8aed-43ec8b9360e1" providerId="AD" clId="Web-{57FD517B-E8B1-204C-E7FE-CBFE5DBF5F7D}" dt="2018-12-13T13:53:00.800" v="879"/>
          <ac:spMkLst>
            <pc:docMk/>
            <pc:sldMk cId="926305872" sldId="273"/>
            <ac:spMk id="2" creationId="{0797B0A0-EE07-4298-B0E8-0034277C8EF4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53:00.800" v="879"/>
          <ac:spMkLst>
            <pc:docMk/>
            <pc:sldMk cId="926305872" sldId="273"/>
            <ac:spMk id="8" creationId="{419501C6-F015-4273-AF88-E0F6C853899F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53:00.800" v="879"/>
          <ac:spMkLst>
            <pc:docMk/>
            <pc:sldMk cId="926305872" sldId="273"/>
            <ac:spMk id="10" creationId="{CA677DB7-5829-45BD-9754-5EC484CC4253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3:00.800" v="879"/>
          <ac:spMkLst>
            <pc:docMk/>
            <pc:sldMk cId="926305872" sldId="273"/>
            <ac:spMk id="15" creationId="{EC7FF834-B204-4967-8D47-8BB36EAF0EF5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3:00.800" v="879"/>
          <ac:spMkLst>
            <pc:docMk/>
            <pc:sldMk cId="926305872" sldId="273"/>
            <ac:spMk id="17" creationId="{F780A22D-61EA-43E3-BD94-3E39CF902160}"/>
          </ac:spMkLst>
        </pc:spChg>
        <pc:picChg chg="del">
          <ac:chgData name="Geoffrey Shimotsu" userId="S::geoffrey.shimotsu01@utrgv.edu::aac10d43-f1dd-4107-8aed-43ec8b9360e1" providerId="AD" clId="Web-{57FD517B-E8B1-204C-E7FE-CBFE5DBF5F7D}" dt="2018-12-13T13:52:19.003" v="877"/>
          <ac:picMkLst>
            <pc:docMk/>
            <pc:sldMk cId="926305872" sldId="273"/>
            <ac:picMk id="3" creationId="{C4B03239-6BEA-47F5-8351-E9112D61EC36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53:00.800" v="879"/>
          <ac:picMkLst>
            <pc:docMk/>
            <pc:sldMk cId="926305872" sldId="273"/>
            <ac:picMk id="4" creationId="{79CFEAE4-E5AC-414F-8C89-E2BAD884B960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4:01:01.097" v="933" actId="1076"/>
        <pc:sldMkLst>
          <pc:docMk/>
          <pc:sldMk cId="834727188" sldId="274"/>
        </pc:sldMkLst>
        <pc:spChg chg="mod">
          <ac:chgData name="Geoffrey Shimotsu" userId="S::geoffrey.shimotsu01@utrgv.edu::aac10d43-f1dd-4107-8aed-43ec8b9360e1" providerId="AD" clId="Web-{57FD517B-E8B1-204C-E7FE-CBFE5DBF5F7D}" dt="2018-12-13T13:54:34.206" v="883"/>
          <ac:spMkLst>
            <pc:docMk/>
            <pc:sldMk cId="834727188" sldId="274"/>
            <ac:spMk id="2" creationId="{0797B0A0-EE07-4298-B0E8-0034277C8EF4}"/>
          </ac:spMkLst>
        </pc:spChg>
        <pc:spChg chg="add mod">
          <ac:chgData name="Geoffrey Shimotsu" userId="S::geoffrey.shimotsu01@utrgv.edu::aac10d43-f1dd-4107-8aed-43ec8b9360e1" providerId="AD" clId="Web-{57FD517B-E8B1-204C-E7FE-CBFE5DBF5F7D}" dt="2018-12-13T13:56:24.926" v="902" actId="20577"/>
          <ac:spMkLst>
            <pc:docMk/>
            <pc:sldMk cId="834727188" sldId="274"/>
            <ac:spMk id="6" creationId="{B0B9449E-387A-425E-A292-3E3E2DB6D974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54:34.206" v="883"/>
          <ac:spMkLst>
            <pc:docMk/>
            <pc:sldMk cId="834727188" sldId="274"/>
            <ac:spMk id="15" creationId="{EC7FF834-B204-4967-8D47-8BB36EAF0EF5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3:54:34.206" v="883"/>
          <ac:spMkLst>
            <pc:docMk/>
            <pc:sldMk cId="834727188" sldId="274"/>
            <ac:spMk id="17" creationId="{F780A22D-61EA-43E3-BD94-3E39CF902160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4:34.206" v="883"/>
          <ac:spMkLst>
            <pc:docMk/>
            <pc:sldMk cId="834727188" sldId="274"/>
            <ac:spMk id="22" creationId="{419501C6-F015-4273-AF88-E0F6C853899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3:54:34.206" v="883"/>
          <ac:spMkLst>
            <pc:docMk/>
            <pc:sldMk cId="834727188" sldId="274"/>
            <ac:spMk id="24" creationId="{CA677DB7-5829-45BD-9754-5EC484CC4253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3:57:52.535" v="922" actId="14100"/>
          <ac:picMkLst>
            <pc:docMk/>
            <pc:sldMk cId="834727188" sldId="274"/>
            <ac:picMk id="3" creationId="{36237976-190A-4396-A0B7-4EFB4EB8D1CC}"/>
          </ac:picMkLst>
        </pc:picChg>
        <pc:picChg chg="del">
          <ac:chgData name="Geoffrey Shimotsu" userId="S::geoffrey.shimotsu01@utrgv.edu::aac10d43-f1dd-4107-8aed-43ec8b9360e1" providerId="AD" clId="Web-{57FD517B-E8B1-204C-E7FE-CBFE5DBF5F7D}" dt="2018-12-13T13:53:28.503" v="881"/>
          <ac:picMkLst>
            <pc:docMk/>
            <pc:sldMk cId="834727188" sldId="274"/>
            <ac:picMk id="4" creationId="{79CFEAE4-E5AC-414F-8C89-E2BAD884B960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4:01:01.097" v="933" actId="1076"/>
          <ac:picMkLst>
            <pc:docMk/>
            <pc:sldMk cId="834727188" sldId="274"/>
            <ac:picMk id="7" creationId="{F3A4531D-70B1-42FA-8099-205BDB33E507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4:01:01.285" v="934" actId="1076"/>
        <pc:sldMkLst>
          <pc:docMk/>
          <pc:sldMk cId="3996816096" sldId="275"/>
        </pc:sldMkLst>
        <pc:spChg chg="mod">
          <ac:chgData name="Geoffrey Shimotsu" userId="S::geoffrey.shimotsu01@utrgv.edu::aac10d43-f1dd-4107-8aed-43ec8b9360e1" providerId="AD" clId="Web-{57FD517B-E8B1-204C-E7FE-CBFE5DBF5F7D}" dt="2018-12-13T13:56:49.270" v="908" actId="20577"/>
          <ac:spMkLst>
            <pc:docMk/>
            <pc:sldMk cId="3996816096" sldId="275"/>
            <ac:spMk id="6" creationId="{B0B9449E-387A-425E-A292-3E3E2DB6D974}"/>
          </ac:spMkLst>
        </pc:spChg>
        <pc:picChg chg="del">
          <ac:chgData name="Geoffrey Shimotsu" userId="S::geoffrey.shimotsu01@utrgv.edu::aac10d43-f1dd-4107-8aed-43ec8b9360e1" providerId="AD" clId="Web-{57FD517B-E8B1-204C-E7FE-CBFE5DBF5F7D}" dt="2018-12-13T13:56:53.129" v="911"/>
          <ac:picMkLst>
            <pc:docMk/>
            <pc:sldMk cId="3996816096" sldId="275"/>
            <ac:picMk id="3" creationId="{36237976-190A-4396-A0B7-4EFB4EB8D1CC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3:58:48.441" v="925" actId="14100"/>
          <ac:picMkLst>
            <pc:docMk/>
            <pc:sldMk cId="3996816096" sldId="275"/>
            <ac:picMk id="4" creationId="{DFD080FD-24EA-49B8-8D83-10F7EA348978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4:01:01.285" v="934" actId="1076"/>
          <ac:picMkLst>
            <pc:docMk/>
            <pc:sldMk cId="3996816096" sldId="275"/>
            <ac:picMk id="7" creationId="{AB50862B-AD73-4A15-ABF2-509CC1244535}"/>
          </ac:picMkLst>
        </pc:picChg>
        <pc:picChg chg="add del mod">
          <ac:chgData name="Geoffrey Shimotsu" userId="S::geoffrey.shimotsu01@utrgv.edu::aac10d43-f1dd-4107-8aed-43ec8b9360e1" providerId="AD" clId="Web-{57FD517B-E8B1-204C-E7FE-CBFE5DBF5F7D}" dt="2018-12-13T14:01:00.910" v="931"/>
          <ac:picMkLst>
            <pc:docMk/>
            <pc:sldMk cId="3996816096" sldId="275"/>
            <ac:picMk id="9" creationId="{FAF103DE-53D3-41BF-A3EF-25A1AA0B2F7B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4:04:36.284" v="978" actId="14100"/>
        <pc:sldMkLst>
          <pc:docMk/>
          <pc:sldMk cId="3579930376" sldId="276"/>
        </pc:sldMkLst>
        <pc:spChg chg="mod">
          <ac:chgData name="Geoffrey Shimotsu" userId="S::geoffrey.shimotsu01@utrgv.edu::aac10d43-f1dd-4107-8aed-43ec8b9360e1" providerId="AD" clId="Web-{57FD517B-E8B1-204C-E7FE-CBFE5DBF5F7D}" dt="2018-12-13T14:03:35.675" v="969" actId="20577"/>
          <ac:spMkLst>
            <pc:docMk/>
            <pc:sldMk cId="3579930376" sldId="276"/>
            <ac:spMk id="2" creationId="{0797B0A0-EE07-4298-B0E8-0034277C8EF4}"/>
          </ac:spMkLst>
        </pc:spChg>
        <pc:spChg chg="add del mod">
          <ac:chgData name="Geoffrey Shimotsu" userId="S::geoffrey.shimotsu01@utrgv.edu::aac10d43-f1dd-4107-8aed-43ec8b9360e1" providerId="AD" clId="Web-{57FD517B-E8B1-204C-E7FE-CBFE5DBF5F7D}" dt="2018-12-13T14:03:29.394" v="963"/>
          <ac:spMkLst>
            <pc:docMk/>
            <pc:sldMk cId="3579930376" sldId="276"/>
            <ac:spMk id="6" creationId="{B0B9449E-387A-425E-A292-3E3E2DB6D974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04:36.284" v="978" actId="14100"/>
          <ac:picMkLst>
            <pc:docMk/>
            <pc:sldMk cId="3579930376" sldId="276"/>
            <ac:picMk id="3" creationId="{102AE37C-1EEF-4A59-88DA-16600686009C}"/>
          </ac:picMkLst>
        </pc:picChg>
        <pc:picChg chg="add del">
          <ac:chgData name="Geoffrey Shimotsu" userId="S::geoffrey.shimotsu01@utrgv.edu::aac10d43-f1dd-4107-8aed-43ec8b9360e1" providerId="AD" clId="Web-{57FD517B-E8B1-204C-E7FE-CBFE5DBF5F7D}" dt="2018-12-13T14:03:40.456" v="971"/>
          <ac:picMkLst>
            <pc:docMk/>
            <pc:sldMk cId="3579930376" sldId="276"/>
            <ac:picMk id="4" creationId="{DFD080FD-24EA-49B8-8D83-10F7EA348978}"/>
          </ac:picMkLst>
        </pc:picChg>
        <pc:picChg chg="add del">
          <ac:chgData name="Geoffrey Shimotsu" userId="S::geoffrey.shimotsu01@utrgv.edu::aac10d43-f1dd-4107-8aed-43ec8b9360e1" providerId="AD" clId="Web-{57FD517B-E8B1-204C-E7FE-CBFE5DBF5F7D}" dt="2018-12-13T14:03:41.534" v="972"/>
          <ac:picMkLst>
            <pc:docMk/>
            <pc:sldMk cId="3579930376" sldId="276"/>
            <ac:picMk id="7" creationId="{AB50862B-AD73-4A15-ABF2-509CC1244535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4:05:18.315" v="989"/>
        <pc:sldMkLst>
          <pc:docMk/>
          <pc:sldMk cId="4086943007" sldId="277"/>
        </pc:sldMkLst>
        <pc:spChg chg="mod">
          <ac:chgData name="Geoffrey Shimotsu" userId="S::geoffrey.shimotsu01@utrgv.edu::aac10d43-f1dd-4107-8aed-43ec8b9360e1" providerId="AD" clId="Web-{57FD517B-E8B1-204C-E7FE-CBFE5DBF5F7D}" dt="2018-12-13T14:05:09.706" v="985" actId="20577"/>
          <ac:spMkLst>
            <pc:docMk/>
            <pc:sldMk cId="4086943007" sldId="277"/>
            <ac:spMk id="2" creationId="{0797B0A0-EE07-4298-B0E8-0034277C8EF4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4:05:03.565" v="982"/>
          <ac:spMkLst>
            <pc:docMk/>
            <pc:sldMk cId="4086943007" sldId="277"/>
            <ac:spMk id="6" creationId="{B0B9449E-387A-425E-A292-3E3E2DB6D974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4:05:18.315" v="989"/>
          <ac:spMkLst>
            <pc:docMk/>
            <pc:sldMk cId="4086943007" sldId="277"/>
            <ac:spMk id="22" creationId="{419501C6-F015-4273-AF88-E0F6C853899F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4:05:18.315" v="989"/>
          <ac:spMkLst>
            <pc:docMk/>
            <pc:sldMk cId="4086943007" sldId="277"/>
            <ac:spMk id="24" creationId="{CA677DB7-5829-45BD-9754-5EC484CC4253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05:18.315" v="989"/>
          <ac:spMkLst>
            <pc:docMk/>
            <pc:sldMk cId="4086943007" sldId="277"/>
            <ac:spMk id="29" creationId="{419501C6-F015-4273-AF88-E0F6C853899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05:18.315" v="989"/>
          <ac:spMkLst>
            <pc:docMk/>
            <pc:sldMk cId="4086943007" sldId="277"/>
            <ac:spMk id="31" creationId="{CA677DB7-5829-45BD-9754-5EC484CC4253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05:18.315" v="989"/>
          <ac:picMkLst>
            <pc:docMk/>
            <pc:sldMk cId="4086943007" sldId="277"/>
            <ac:picMk id="3" creationId="{CB16E04E-A1AF-4BF7-B0BE-001153818F44}"/>
          </ac:picMkLst>
        </pc:picChg>
        <pc:picChg chg="del">
          <ac:chgData name="Geoffrey Shimotsu" userId="S::geoffrey.shimotsu01@utrgv.edu::aac10d43-f1dd-4107-8aed-43ec8b9360e1" providerId="AD" clId="Web-{57FD517B-E8B1-204C-E7FE-CBFE5DBF5F7D}" dt="2018-12-13T14:05:00.222" v="980"/>
          <ac:picMkLst>
            <pc:docMk/>
            <pc:sldMk cId="4086943007" sldId="277"/>
            <ac:picMk id="4" creationId="{DFD080FD-24EA-49B8-8D83-10F7EA348978}"/>
          </ac:picMkLst>
        </pc:picChg>
        <pc:picChg chg="del">
          <ac:chgData name="Geoffrey Shimotsu" userId="S::geoffrey.shimotsu01@utrgv.edu::aac10d43-f1dd-4107-8aed-43ec8b9360e1" providerId="AD" clId="Web-{57FD517B-E8B1-204C-E7FE-CBFE5DBF5F7D}" dt="2018-12-13T14:05:01.190" v="981"/>
          <ac:picMkLst>
            <pc:docMk/>
            <pc:sldMk cId="4086943007" sldId="277"/>
            <ac:picMk id="7" creationId="{AB50862B-AD73-4A15-ABF2-509CC1244535}"/>
          </ac:picMkLst>
        </pc:picChg>
      </pc:sldChg>
      <pc:sldChg chg="addSp delSp modSp new mod setBg">
        <pc:chgData name="Geoffrey Shimotsu" userId="S::geoffrey.shimotsu01@utrgv.edu::aac10d43-f1dd-4107-8aed-43ec8b9360e1" providerId="AD" clId="Web-{57FD517B-E8B1-204C-E7FE-CBFE5DBF5F7D}" dt="2018-12-13T14:11:02.455" v="1011" actId="1076"/>
        <pc:sldMkLst>
          <pc:docMk/>
          <pc:sldMk cId="2053505546" sldId="278"/>
        </pc:sldMkLst>
        <pc:spChg chg="mod">
          <ac:chgData name="Geoffrey Shimotsu" userId="S::geoffrey.shimotsu01@utrgv.edu::aac10d43-f1dd-4107-8aed-43ec8b9360e1" providerId="AD" clId="Web-{57FD517B-E8B1-204C-E7FE-CBFE5DBF5F7D}" dt="2018-12-13T14:10:39.205" v="1005"/>
          <ac:spMkLst>
            <pc:docMk/>
            <pc:sldMk cId="2053505546" sldId="278"/>
            <ac:spMk id="2" creationId="{471F9544-8332-467D-9CC6-838499EEA591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4:10:07.565" v="1003"/>
          <ac:spMkLst>
            <pc:docMk/>
            <pc:sldMk cId="2053505546" sldId="278"/>
            <ac:spMk id="3" creationId="{9654F985-F83F-42BA-A066-383E6867AA4E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0:39.205" v="1005"/>
          <ac:spMkLst>
            <pc:docMk/>
            <pc:sldMk cId="2053505546" sldId="278"/>
            <ac:spMk id="9" creationId="{EAF50326-6478-45B6-8E6E-02F136CA7A60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0:39.205" v="1005"/>
          <ac:spMkLst>
            <pc:docMk/>
            <pc:sldMk cId="2053505546" sldId="278"/>
            <ac:spMk id="11" creationId="{DF61FC49-3E2D-4969-94A0-B0C49108FE48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0:39.205" v="1005"/>
          <ac:spMkLst>
            <pc:docMk/>
            <pc:sldMk cId="2053505546" sldId="278"/>
            <ac:spMk id="13" creationId="{8CC882F2-41B8-4EBD-9DF4-3005A19E5FF0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11:02.455" v="1011" actId="1076"/>
          <ac:picMkLst>
            <pc:docMk/>
            <pc:sldMk cId="2053505546" sldId="278"/>
            <ac:picMk id="4" creationId="{476BB8D6-4EAE-4A9F-8732-5C2BE385014E}"/>
          </ac:picMkLst>
        </pc:picChg>
      </pc:sldChg>
      <pc:sldChg chg="addSp delSp modSp add replId">
        <pc:chgData name="Geoffrey Shimotsu" userId="S::geoffrey.shimotsu01@utrgv.edu::aac10d43-f1dd-4107-8aed-43ec8b9360e1" providerId="AD" clId="Web-{57FD517B-E8B1-204C-E7FE-CBFE5DBF5F7D}" dt="2018-12-13T14:16:52.986" v="1020" actId="1076"/>
        <pc:sldMkLst>
          <pc:docMk/>
          <pc:sldMk cId="1774301905" sldId="279"/>
        </pc:sldMkLst>
        <pc:spChg chg="del">
          <ac:chgData name="Geoffrey Shimotsu" userId="S::geoffrey.shimotsu01@utrgv.edu::aac10d43-f1dd-4107-8aed-43ec8b9360e1" providerId="AD" clId="Web-{57FD517B-E8B1-204C-E7FE-CBFE5DBF5F7D}" dt="2018-12-13T14:16:35.096" v="1017"/>
          <ac:spMkLst>
            <pc:docMk/>
            <pc:sldMk cId="1774301905" sldId="279"/>
            <ac:spMk id="29" creationId="{419501C6-F015-4273-AF88-E0F6C853899F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4:16:35.096" v="1017"/>
          <ac:spMkLst>
            <pc:docMk/>
            <pc:sldMk cId="1774301905" sldId="279"/>
            <ac:spMk id="31" creationId="{CA677DB7-5829-45BD-9754-5EC484CC4253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6:35.096" v="1017"/>
          <ac:spMkLst>
            <pc:docMk/>
            <pc:sldMk cId="1774301905" sldId="279"/>
            <ac:spMk id="36" creationId="{419501C6-F015-4273-AF88-E0F6C853899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6:35.096" v="1017"/>
          <ac:spMkLst>
            <pc:docMk/>
            <pc:sldMk cId="1774301905" sldId="279"/>
            <ac:spMk id="38" creationId="{CA677DB7-5829-45BD-9754-5EC484CC4253}"/>
          </ac:spMkLst>
        </pc:spChg>
        <pc:picChg chg="del">
          <ac:chgData name="Geoffrey Shimotsu" userId="S::geoffrey.shimotsu01@utrgv.edu::aac10d43-f1dd-4107-8aed-43ec8b9360e1" providerId="AD" clId="Web-{57FD517B-E8B1-204C-E7FE-CBFE5DBF5F7D}" dt="2018-12-13T14:15:54.799" v="1015"/>
          <ac:picMkLst>
            <pc:docMk/>
            <pc:sldMk cId="1774301905" sldId="279"/>
            <ac:picMk id="3" creationId="{CB16E04E-A1AF-4BF7-B0BE-001153818F44}"/>
          </ac:picMkLst>
        </pc:picChg>
        <pc:picChg chg="add mod">
          <ac:chgData name="Geoffrey Shimotsu" userId="S::geoffrey.shimotsu01@utrgv.edu::aac10d43-f1dd-4107-8aed-43ec8b9360e1" providerId="AD" clId="Web-{57FD517B-E8B1-204C-E7FE-CBFE5DBF5F7D}" dt="2018-12-13T14:16:52.986" v="1020" actId="1076"/>
          <ac:picMkLst>
            <pc:docMk/>
            <pc:sldMk cId="1774301905" sldId="279"/>
            <ac:picMk id="4" creationId="{E55CC8DC-2D73-4075-AF92-D0F97DA6E5DE}"/>
          </ac:picMkLst>
        </pc:picChg>
      </pc:sldChg>
      <pc:sldChg chg="addSp delSp modSp new mod setBg">
        <pc:chgData name="Geoffrey Shimotsu" userId="S::geoffrey.shimotsu01@utrgv.edu::aac10d43-f1dd-4107-8aed-43ec8b9360e1" providerId="AD" clId="Web-{57FD517B-E8B1-204C-E7FE-CBFE5DBF5F7D}" dt="2018-12-13T14:19:21.658" v="1031"/>
        <pc:sldMkLst>
          <pc:docMk/>
          <pc:sldMk cId="3806324353" sldId="280"/>
        </pc:sldMkLst>
        <pc:spChg chg="mod">
          <ac:chgData name="Geoffrey Shimotsu" userId="S::geoffrey.shimotsu01@utrgv.edu::aac10d43-f1dd-4107-8aed-43ec8b9360e1" providerId="AD" clId="Web-{57FD517B-E8B1-204C-E7FE-CBFE5DBF5F7D}" dt="2018-12-13T14:19:21.658" v="1031"/>
          <ac:spMkLst>
            <pc:docMk/>
            <pc:sldMk cId="3806324353" sldId="280"/>
            <ac:spMk id="2" creationId="{D92CC2A8-34E5-4D03-84E0-71439589FC13}"/>
          </ac:spMkLst>
        </pc:spChg>
        <pc:spChg chg="del">
          <ac:chgData name="Geoffrey Shimotsu" userId="S::geoffrey.shimotsu01@utrgv.edu::aac10d43-f1dd-4107-8aed-43ec8b9360e1" providerId="AD" clId="Web-{57FD517B-E8B1-204C-E7FE-CBFE5DBF5F7D}" dt="2018-12-13T14:18:12.970" v="1029"/>
          <ac:spMkLst>
            <pc:docMk/>
            <pc:sldMk cId="3806324353" sldId="280"/>
            <ac:spMk id="3" creationId="{C31AC8B7-265F-404D-A93C-399B49DE1E82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9:21.658" v="1031"/>
          <ac:spMkLst>
            <pc:docMk/>
            <pc:sldMk cId="3806324353" sldId="280"/>
            <ac:spMk id="9" creationId="{CEAD0FD2-AF9A-4626-A717-49B022352DB8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19:21.658" v="1031"/>
          <ac:spMkLst>
            <pc:docMk/>
            <pc:sldMk cId="3806324353" sldId="280"/>
            <ac:spMk id="11" creationId="{639AF048-01BF-4742-B8D3-428C27C1584E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19:21.658" v="1031"/>
          <ac:picMkLst>
            <pc:docMk/>
            <pc:sldMk cId="3806324353" sldId="280"/>
            <ac:picMk id="4" creationId="{35480373-C3F5-40FB-931B-A7A5D4335F59}"/>
          </ac:picMkLst>
        </pc:picChg>
      </pc:sldChg>
      <pc:sldChg chg="addSp delSp modSp new mod setBg">
        <pc:chgData name="Geoffrey Shimotsu" userId="S::geoffrey.shimotsu01@utrgv.edu::aac10d43-f1dd-4107-8aed-43ec8b9360e1" providerId="AD" clId="Web-{57FD517B-E8B1-204C-E7FE-CBFE5DBF5F7D}" dt="2018-12-13T14:20:20.517" v="1053"/>
        <pc:sldMkLst>
          <pc:docMk/>
          <pc:sldMk cId="1964405073" sldId="281"/>
        </pc:sldMkLst>
        <pc:spChg chg="mod">
          <ac:chgData name="Geoffrey Shimotsu" userId="S::geoffrey.shimotsu01@utrgv.edu::aac10d43-f1dd-4107-8aed-43ec8b9360e1" providerId="AD" clId="Web-{57FD517B-E8B1-204C-E7FE-CBFE5DBF5F7D}" dt="2018-12-13T14:20:20.517" v="1053"/>
          <ac:spMkLst>
            <pc:docMk/>
            <pc:sldMk cId="1964405073" sldId="281"/>
            <ac:spMk id="2" creationId="{3AF334C2-3B0A-4633-AFD1-321BE74CA63D}"/>
          </ac:spMkLst>
        </pc:spChg>
        <pc:spChg chg="del mod">
          <ac:chgData name="Geoffrey Shimotsu" userId="S::geoffrey.shimotsu01@utrgv.edu::aac10d43-f1dd-4107-8aed-43ec8b9360e1" providerId="AD" clId="Web-{57FD517B-E8B1-204C-E7FE-CBFE5DBF5F7D}" dt="2018-12-13T14:20:06.204" v="1051"/>
          <ac:spMkLst>
            <pc:docMk/>
            <pc:sldMk cId="1964405073" sldId="281"/>
            <ac:spMk id="3" creationId="{B71FB390-C7CB-49D7-BD67-91EAC6811F09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20:20.517" v="1053"/>
          <ac:spMkLst>
            <pc:docMk/>
            <pc:sldMk cId="1964405073" sldId="281"/>
            <ac:spMk id="9" creationId="{419501C6-F015-4273-AF88-E0F6C853899F}"/>
          </ac:spMkLst>
        </pc:spChg>
        <pc:spChg chg="add">
          <ac:chgData name="Geoffrey Shimotsu" userId="S::geoffrey.shimotsu01@utrgv.edu::aac10d43-f1dd-4107-8aed-43ec8b9360e1" providerId="AD" clId="Web-{57FD517B-E8B1-204C-E7FE-CBFE5DBF5F7D}" dt="2018-12-13T14:20:20.517" v="1053"/>
          <ac:spMkLst>
            <pc:docMk/>
            <pc:sldMk cId="1964405073" sldId="281"/>
            <ac:spMk id="11" creationId="{CA677DB7-5829-45BD-9754-5EC484CC4253}"/>
          </ac:spMkLst>
        </pc:spChg>
        <pc:picChg chg="add mod">
          <ac:chgData name="Geoffrey Shimotsu" userId="S::geoffrey.shimotsu01@utrgv.edu::aac10d43-f1dd-4107-8aed-43ec8b9360e1" providerId="AD" clId="Web-{57FD517B-E8B1-204C-E7FE-CBFE5DBF5F7D}" dt="2018-12-13T14:20:20.517" v="1053"/>
          <ac:picMkLst>
            <pc:docMk/>
            <pc:sldMk cId="1964405073" sldId="281"/>
            <ac:picMk id="4" creationId="{D8CD1519-A506-4CA5-8B4A-AE6C14E6E8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Bug Brain: Robust Insect image classification via Convolutional Neural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Geoffrey </a:t>
            </a:r>
            <a:r>
              <a:rPr lang="en-US" dirty="0" err="1"/>
              <a:t>Shimotsu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AD0FD2-AF9A-4626-A717-49B02235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CC2A8-34E5-4D03-84E0-71439589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resnet18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9AF048-01BF-4742-B8D3-428C27C1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480373-C3F5-40FB-931B-A7A5D433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0" y="856163"/>
            <a:ext cx="4818890" cy="48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334C2-3B0A-4633-AFD1-321BE74C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resnet18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CD1519-A506-4CA5-8B4A-AE6C14E6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752986"/>
            <a:ext cx="6257544" cy="50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0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Experiments</a:t>
            </a:r>
          </a:p>
        </p:txBody>
      </p:sp>
      <p:pic>
        <p:nvPicPr>
          <p:cNvPr id="3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C4B03239-6BEA-47F5-8351-E9112D61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511713"/>
            <a:ext cx="6257544" cy="3519868"/>
          </a:xfrm>
          <a:prstGeom prst="rect">
            <a:avLst/>
          </a:prstGeom>
        </p:spPr>
      </p:pic>
      <p:pic>
        <p:nvPicPr>
          <p:cNvPr id="9" name="Picture 10" descr="A close up of a scorpion&#10;&#10;Description generated with high confidence">
            <a:extLst>
              <a:ext uri="{FF2B5EF4-FFF2-40B4-BE49-F238E27FC236}">
                <a16:creationId xmlns:a16="http://schemas.microsoft.com/office/drawing/2014/main" id="{D354CE8C-D09D-401A-B364-8A4E1524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551" y="4827942"/>
            <a:ext cx="2743200" cy="20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Experiments</a:t>
            </a:r>
          </a:p>
        </p:txBody>
      </p:sp>
      <p:pic>
        <p:nvPicPr>
          <p:cNvPr id="4" name="Picture 4" descr="A close up of a plant&#10;&#10;Description generated with very high confidence">
            <a:extLst>
              <a:ext uri="{FF2B5EF4-FFF2-40B4-BE49-F238E27FC236}">
                <a16:creationId xmlns:a16="http://schemas.microsoft.com/office/drawing/2014/main" id="{79CFEAE4-E5AC-414F-8C89-E2BAD884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870941"/>
            <a:ext cx="10921466" cy="28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9544-8332-467D-9CC6-838499EE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Experiments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6BB8D6-4EAE-4A9F-8732-5C2BE385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40" y="65175"/>
            <a:ext cx="6963990" cy="67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Experiments</a:t>
            </a:r>
          </a:p>
        </p:txBody>
      </p:sp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237976-190A-4396-A0B7-4EFB4EB8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511713"/>
            <a:ext cx="6257544" cy="3519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9449E-387A-425E-A292-3E3E2DB6D974}"/>
              </a:ext>
            </a:extLst>
          </p:cNvPr>
          <p:cNvSpPr txBox="1"/>
          <p:nvPr/>
        </p:nvSpPr>
        <p:spPr>
          <a:xfrm>
            <a:off x="5299494" y="5939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Dark Images</a:t>
            </a:r>
          </a:p>
        </p:txBody>
      </p:sp>
      <p:pic>
        <p:nvPicPr>
          <p:cNvPr id="7" name="Picture 7" descr="A black and scorpion&#10;&#10;Description generated with high confidence">
            <a:extLst>
              <a:ext uri="{FF2B5EF4-FFF2-40B4-BE49-F238E27FC236}">
                <a16:creationId xmlns:a16="http://schemas.microsoft.com/office/drawing/2014/main" id="{F3A4531D-70B1-42FA-8099-205BDB33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551" y="4827943"/>
            <a:ext cx="2743200" cy="20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9449E-387A-425E-A292-3E3E2DB6D974}"/>
              </a:ext>
            </a:extLst>
          </p:cNvPr>
          <p:cNvSpPr txBox="1"/>
          <p:nvPr/>
        </p:nvSpPr>
        <p:spPr>
          <a:xfrm>
            <a:off x="5299494" y="5939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Light Images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FD080FD-24EA-49B8-8D83-10F7EA34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6" y="1608636"/>
            <a:ext cx="6179388" cy="3482576"/>
          </a:xfrm>
          <a:prstGeom prst="rect">
            <a:avLst/>
          </a:prstGeom>
        </p:spPr>
      </p:pic>
      <p:pic>
        <p:nvPicPr>
          <p:cNvPr id="7" name="Picture 7" descr="A picture containing animal, arthropod, invertebrate, ground&#10;&#10;Description generated with very high confidence">
            <a:extLst>
              <a:ext uri="{FF2B5EF4-FFF2-40B4-BE49-F238E27FC236}">
                <a16:creationId xmlns:a16="http://schemas.microsoft.com/office/drawing/2014/main" id="{AB50862B-AD73-4A15-ABF2-509CC1244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551" y="4827942"/>
            <a:ext cx="2743200" cy="20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Ensemble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B16E04E-A1AF-4BF7-B0BE-00115381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01" y="640080"/>
            <a:ext cx="5705293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4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Ensemble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5CC8DC-2D73-4075-AF92-D0F97DA6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55" y="868157"/>
            <a:ext cx="7048298" cy="46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9449E-387A-425E-A292-3E3E2DB6D974}"/>
              </a:ext>
            </a:extLst>
          </p:cNvPr>
          <p:cNvSpPr txBox="1"/>
          <p:nvPr/>
        </p:nvSpPr>
        <p:spPr>
          <a:xfrm>
            <a:off x="5299494" y="5939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Mixed Images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2AE37C-1EEF-4A59-88DA-16600686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3" y="1392975"/>
            <a:ext cx="6251275" cy="35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6E98-3B10-423A-A7A0-2741D21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D996-B3E4-4121-ABA0-165541D8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Raw</a:t>
            </a:r>
            <a:r>
              <a:rPr lang="en-US" sz="1600" dirty="0"/>
              <a:t> </a:t>
            </a:r>
            <a:r>
              <a:rPr lang="en-US" dirty="0"/>
              <a:t>Data</a:t>
            </a:r>
            <a:r>
              <a:rPr lang="en-US" sz="1600" dirty="0"/>
              <a:t> </a:t>
            </a:r>
            <a:r>
              <a:rPr lang="en-US" dirty="0"/>
              <a:t>Set</a:t>
            </a:r>
          </a:p>
          <a:p>
            <a:r>
              <a:rPr lang="en-US" dirty="0"/>
              <a:t>ResNet18 Convolutional Neural Network (CNN)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7402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258F-E361-4F72-9FFB-D7C08475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135F-44FA-459F-8C19-CBFEFA45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Relatively Low Testing Accuracy</a:t>
            </a:r>
            <a:endParaRPr lang="en-US" dirty="0"/>
          </a:p>
          <a:p>
            <a:pPr lvl="1"/>
            <a:r>
              <a:rPr lang="en-US"/>
              <a:t>Model Architecture</a:t>
            </a:r>
          </a:p>
          <a:p>
            <a:pPr lvl="1"/>
            <a:r>
              <a:rPr lang="en-US"/>
              <a:t>Hyperparameters</a:t>
            </a:r>
            <a:endParaRPr lang="en-US" dirty="0"/>
          </a:p>
          <a:p>
            <a:pPr lvl="1"/>
            <a:r>
              <a:rPr lang="en-US"/>
              <a:t>Boosting</a:t>
            </a:r>
          </a:p>
          <a:p>
            <a:pPr lvl="1"/>
            <a:r>
              <a:rPr lang="en-US"/>
              <a:t>Increase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5B8C-FD0A-4B0D-B53B-9147F39D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8905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D7C-F562-461B-AB5D-F5BD1C5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C200-44B4-46BF-A478-1F02C5A6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Insect classification from image under poor lighting conditions</a:t>
            </a:r>
          </a:p>
          <a:p>
            <a:pPr lvl="1"/>
            <a:r>
              <a:rPr lang="en-US"/>
              <a:t>What data is available?</a:t>
            </a:r>
            <a:endParaRPr lang="en-US" dirty="0"/>
          </a:p>
          <a:p>
            <a:pPr lvl="1"/>
            <a:r>
              <a:rPr lang="en-US"/>
              <a:t>Multiclass Classification</a:t>
            </a:r>
          </a:p>
          <a:p>
            <a:pPr lvl="1"/>
            <a:r>
              <a:rPr lang="en-US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9744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26D7C-F562-461B-AB5D-F5BD1C5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C200-44B4-46BF-A478-1F02C5A6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7 Classes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Bees (hymenoptera)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Beetles (coleoptera)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Butterflies (lepidoptera)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Millipedes (myrapodia)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Scorpions (chelicerata)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Spiders (chelicerata)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BAAE51-6EAC-4C2E-8F25-C2BD8A1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31" y="114982"/>
            <a:ext cx="7495114" cy="65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D7C-F562-461B-AB5D-F5BD1C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6" name="Picture 6" descr="A close up of a yellow flower&#10;&#10;Description generated with very high confidence">
            <a:extLst>
              <a:ext uri="{FF2B5EF4-FFF2-40B4-BE49-F238E27FC236}">
                <a16:creationId xmlns:a16="http://schemas.microsoft.com/office/drawing/2014/main" id="{F76C4422-8265-418D-A5BD-822BA5FA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2155884"/>
            <a:ext cx="2570672" cy="1913627"/>
          </a:xfrm>
          <a:prstGeom prst="rect">
            <a:avLst/>
          </a:prstGeom>
        </p:spPr>
      </p:pic>
      <p:pic>
        <p:nvPicPr>
          <p:cNvPr id="8" name="Picture 8" descr="A small insect on a branch&#10;&#10;Description generated with very high confidence">
            <a:extLst>
              <a:ext uri="{FF2B5EF4-FFF2-40B4-BE49-F238E27FC236}">
                <a16:creationId xmlns:a16="http://schemas.microsoft.com/office/drawing/2014/main" id="{8CC1DF8F-2A1A-4304-BB8C-8922091E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957" y="2924354"/>
            <a:ext cx="1696765" cy="2705819"/>
          </a:xfrm>
          <a:prstGeom prst="rect">
            <a:avLst/>
          </a:prstGeom>
        </p:spPr>
      </p:pic>
      <p:pic>
        <p:nvPicPr>
          <p:cNvPr id="10" name="Picture 10" descr="A small insect on a branch&#10;&#10;Description generated with very high confidence">
            <a:extLst>
              <a:ext uri="{FF2B5EF4-FFF2-40B4-BE49-F238E27FC236}">
                <a16:creationId xmlns:a16="http://schemas.microsoft.com/office/drawing/2014/main" id="{62812BAB-77BE-469A-A7FA-424D62B5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1" y="4113362"/>
            <a:ext cx="2743200" cy="2743200"/>
          </a:xfrm>
          <a:prstGeom prst="rect">
            <a:avLst/>
          </a:prstGeom>
        </p:spPr>
      </p:pic>
      <p:pic>
        <p:nvPicPr>
          <p:cNvPr id="12" name="Picture 12" descr="A yellow flower with green leaves&#10;&#10;Description generated with high confidence">
            <a:extLst>
              <a:ext uri="{FF2B5EF4-FFF2-40B4-BE49-F238E27FC236}">
                <a16:creationId xmlns:a16="http://schemas.microsoft.com/office/drawing/2014/main" id="{3BFCBB56-70BA-42AA-B24A-EEF528081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739" y="2255156"/>
            <a:ext cx="2743200" cy="2405199"/>
          </a:xfrm>
          <a:prstGeom prst="rect">
            <a:avLst/>
          </a:prstGeom>
        </p:spPr>
      </p:pic>
      <p:pic>
        <p:nvPicPr>
          <p:cNvPr id="14" name="Picture 14" descr="A picture containing invertebrate, animal, arthropod, millipede&#10;&#10;Description generated with very high confidence">
            <a:extLst>
              <a:ext uri="{FF2B5EF4-FFF2-40B4-BE49-F238E27FC236}">
                <a16:creationId xmlns:a16="http://schemas.microsoft.com/office/drawing/2014/main" id="{7C818044-780E-4111-A5C2-58AD464E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513" y="4671476"/>
            <a:ext cx="1851804" cy="2043916"/>
          </a:xfrm>
          <a:prstGeom prst="rect">
            <a:avLst/>
          </a:prstGeom>
        </p:spPr>
      </p:pic>
      <p:pic>
        <p:nvPicPr>
          <p:cNvPr id="16" name="Picture 16" descr="A frog sitting on a rock&#10;&#10;Description generated with high confidence">
            <a:extLst>
              <a:ext uri="{FF2B5EF4-FFF2-40B4-BE49-F238E27FC236}">
                <a16:creationId xmlns:a16="http://schemas.microsoft.com/office/drawing/2014/main" id="{AD637DF1-8A23-4B2C-B29B-038F367BE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1267" y="2258683"/>
            <a:ext cx="2426899" cy="2412521"/>
          </a:xfrm>
          <a:prstGeom prst="rect">
            <a:avLst/>
          </a:prstGeom>
        </p:spPr>
      </p:pic>
      <p:pic>
        <p:nvPicPr>
          <p:cNvPr id="18" name="Picture 18" descr="A close up of a spider&#10;&#10;Description generated with very high confidence">
            <a:extLst>
              <a:ext uri="{FF2B5EF4-FFF2-40B4-BE49-F238E27FC236}">
                <a16:creationId xmlns:a16="http://schemas.microsoft.com/office/drawing/2014/main" id="{118A65E1-A7DE-48CD-B615-1D6C9EB06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5139859"/>
            <a:ext cx="2743200" cy="15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788A38-5F0C-4592-A0DC-5B634F43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13193-D35D-42A9-A6CA-6D04EFAA7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537702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ED350-F551-4E12-B122-D6EE1A46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resnet18</a:t>
            </a:r>
          </a:p>
        </p:txBody>
      </p:sp>
      <p:pic>
        <p:nvPicPr>
          <p:cNvPr id="6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23BE99D-4647-40F3-ADAC-73C514F8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225" y="640080"/>
            <a:ext cx="235525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D880B-5964-45B1-9A56-96F75EF6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Resnet18</a:t>
            </a:r>
            <a:endParaRPr lang="en-US" dirty="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6623785-1704-4265-9CC1-29E9280C5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643478"/>
            <a:ext cx="6257544" cy="52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D880B-5964-45B1-9A56-96F75EF6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Resnet18</a:t>
            </a: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67504F-A94B-4195-A23C-CB83154A8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1694259" y="640078"/>
            <a:ext cx="880348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5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0A0-EE07-4298-B0E8-0034277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Resnet18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251D07-BF25-45D3-88EA-86BE0DCB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734422"/>
            <a:ext cx="10921466" cy="31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7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Parcel</vt:lpstr>
      <vt:lpstr>Bug Brain: Robust Insect image classification via Convolutional Neural Network </vt:lpstr>
      <vt:lpstr>Overview</vt:lpstr>
      <vt:lpstr>Introduction</vt:lpstr>
      <vt:lpstr>Data Set</vt:lpstr>
      <vt:lpstr>Data Set</vt:lpstr>
      <vt:lpstr>resnet18</vt:lpstr>
      <vt:lpstr>Resnet18</vt:lpstr>
      <vt:lpstr>Resnet18</vt:lpstr>
      <vt:lpstr>Resnet18</vt:lpstr>
      <vt:lpstr>resnet18</vt:lpstr>
      <vt:lpstr>resnet18</vt:lpstr>
      <vt:lpstr>Experiments</vt:lpstr>
      <vt:lpstr>Experiments</vt:lpstr>
      <vt:lpstr>Experiments</vt:lpstr>
      <vt:lpstr>Experiments</vt:lpstr>
      <vt:lpstr>Experiments</vt:lpstr>
      <vt:lpstr>Ensemble</vt:lpstr>
      <vt:lpstr>Ensemble</vt:lpstr>
      <vt:lpstr>Experiments</vt:lpstr>
      <vt:lpstr>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419</cp:revision>
  <dcterms:created xsi:type="dcterms:W3CDTF">2015-12-01T21:32:24Z</dcterms:created>
  <dcterms:modified xsi:type="dcterms:W3CDTF">2018-12-13T14:20:23Z</dcterms:modified>
</cp:coreProperties>
</file>