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6b5ef30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76b5ef30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6b5ef30b_0_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76b5ef30b_0_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76b5ef30b_0_1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76b5ef30b_0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6b5ef30b_0_1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76b5ef30b_0_1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6b5ef30b_0_1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6b5ef30b_0_1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6b5ef30b_0_1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6b5ef30b_0_1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6b5ef30b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76b5ef30b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76b5ef30b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76b5ef30b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6b5ef30b_0_1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76b5ef30b_0_1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6b5ef30b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6b5ef30b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6b5ef30b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6b5ef30b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6b5ef30b_0_1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6b5ef30b_0_1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50" y="195150"/>
            <a:ext cx="8795524" cy="47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875"/>
            <a:ext cx="8839201" cy="472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25" y="111500"/>
            <a:ext cx="8065801" cy="41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00" y="0"/>
            <a:ext cx="8758400" cy="46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2524" cy="47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025"/>
            <a:ext cx="8776799" cy="47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50" y="152400"/>
            <a:ext cx="8530301" cy="478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4749" cy="47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25" y="152400"/>
            <a:ext cx="83553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