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3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3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88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4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45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1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7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6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5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40F6-32CA-4DC9-A6FE-700536343D4C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AF2F-3771-4E23-9467-5257B0E10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5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9357"/>
          </a:xfrm>
        </p:spPr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42018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/>
              <a:t>Insurance is risky for providers and inaccessible, complicated and slow for consumers.</a:t>
            </a:r>
          </a:p>
        </p:txBody>
      </p:sp>
    </p:spTree>
    <p:extLst>
      <p:ext uri="{BB962C8B-B14F-4D97-AF65-F5344CB8AC3E}">
        <p14:creationId xmlns:p14="http://schemas.microsoft.com/office/powerpoint/2010/main" val="21032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569" y="187569"/>
            <a:ext cx="11793416" cy="119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</a:rPr>
              <a:t>Why?(Providers)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905314" y="1657643"/>
            <a:ext cx="103579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Low Population Densities in many areas makes setting up branches too costly for most companies.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Lack of efficient, cost effective distribution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Lack of efficient payment mechanism for premiums </a:t>
            </a:r>
            <a:r>
              <a:rPr lang="en-GB" sz="2800" dirty="0" err="1"/>
              <a:t>etc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Lack of knowledge of the needs of the customer.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Difficult to verify documents for applications and claims. E.g. Identities, Invoices </a:t>
            </a:r>
            <a:r>
              <a:rPr lang="en-GB" sz="2800" dirty="0" err="1"/>
              <a:t>etc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89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569" y="187569"/>
            <a:ext cx="11793416" cy="119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</a:rPr>
              <a:t>Why?(Consumers)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905314" y="1657643"/>
            <a:ext cx="103579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Lack of knowledge. 85% of people haven’t even heard of insurance!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Lack of understanding of understanding what insurance 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Poor accessibility. For those in sparsely populated areas, especially rural, the nearest insurance company could be over an hour away. Location matters a lot.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Very slow transactions e.g. processing of claims.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 plans available that suit their needs </a:t>
            </a:r>
            <a:r>
              <a:rPr lang="en-GB" sz="2800" dirty="0" err="1"/>
              <a:t>etc</a:t>
            </a:r>
            <a:r>
              <a:rPr lang="en-GB" sz="2800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7051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6160" y="228600"/>
            <a:ext cx="5417820" cy="1577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</a:rPr>
              <a:t>Our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35" y="2349635"/>
            <a:ext cx="2158730" cy="2158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4280" y="4508365"/>
            <a:ext cx="5417820" cy="1577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19317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569" y="187569"/>
            <a:ext cx="11793416" cy="119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</a:rPr>
              <a:t>What is mango?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905314" y="1657643"/>
            <a:ext cx="103579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Mango is a multiplatform (Android, iOS, Windows… not Blackberry) , multi-device (Smartphone and Feature Phone) that enables allows users to manage all their insurance needs in one place. It: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Allows users to browse and buy insurance from multiple insurance companies from anywhere in the country.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Enables users to pay their premiums in almost any way they are comfortable with (</a:t>
            </a:r>
            <a:r>
              <a:rPr lang="en-GB" sz="2200" dirty="0" err="1"/>
              <a:t>Zoona</a:t>
            </a:r>
            <a:r>
              <a:rPr lang="en-GB" sz="2200" dirty="0"/>
              <a:t>, mobile money, Calling Credit </a:t>
            </a:r>
            <a:r>
              <a:rPr lang="en-GB" sz="2200" dirty="0" err="1"/>
              <a:t>etc</a:t>
            </a:r>
            <a:r>
              <a:rPr lang="en-GB" sz="2200" dirty="0"/>
              <a:t>) from anywhere.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Lets users file claims and upload documents while getting quicker response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Gives users updates on the state of their plans e.g. Claim/Application decisions, Payment reminders, confirmations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Gives them all the information they need to know to learn about insurance and it’s benefits.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Great customer service…. and more</a:t>
            </a:r>
          </a:p>
        </p:txBody>
      </p:sp>
    </p:spTree>
    <p:extLst>
      <p:ext uri="{BB962C8B-B14F-4D97-AF65-F5344CB8AC3E}">
        <p14:creationId xmlns:p14="http://schemas.microsoft.com/office/powerpoint/2010/main" val="374080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834628" cy="4853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43" y="0"/>
            <a:ext cx="2817805" cy="4853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62" y="0"/>
            <a:ext cx="2854416" cy="4853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63" y="0"/>
            <a:ext cx="2716869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51"/>
          <a:stretch/>
        </p:blipFill>
        <p:spPr>
          <a:xfrm>
            <a:off x="0" y="0"/>
            <a:ext cx="3191320" cy="554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15" y="0"/>
            <a:ext cx="3172268" cy="5496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85" y="0"/>
            <a:ext cx="311511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305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smutangama</dc:creator>
  <cp:lastModifiedBy>smutangama</cp:lastModifiedBy>
  <cp:revision>13</cp:revision>
  <dcterms:created xsi:type="dcterms:W3CDTF">2017-04-23T14:41:38Z</dcterms:created>
  <dcterms:modified xsi:type="dcterms:W3CDTF">2017-04-25T23:05:37Z</dcterms:modified>
</cp:coreProperties>
</file>