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8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2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8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EF7971-5512-4A0B-BE50-D30F4C760D4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C1CFDC-9E00-4A7C-9B50-21D439BAE0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6975"/>
            <a:ext cx="9144000" cy="4510825"/>
          </a:xfrm>
        </p:spPr>
        <p:txBody>
          <a:bodyPr>
            <a:normAutofit/>
          </a:bodyPr>
          <a:lstStyle/>
          <a:p>
            <a:pPr algn="ctr" rtl="1"/>
            <a:r>
              <a:rPr lang="he-IL" sz="1600" dirty="0" smtClean="0"/>
              <a:t>פרויקט בהנדסת תוכנה </a:t>
            </a:r>
            <a:endParaRPr lang="he-IL" sz="1600" dirty="0" smtClean="0"/>
          </a:p>
          <a:p>
            <a:pPr algn="ctr" rtl="1"/>
            <a:r>
              <a:rPr lang="he-IL" sz="1600" dirty="0" smtClean="0"/>
              <a:t>שם הארגון – סולם-סיוע ועידוד לילדים מוגבלים</a:t>
            </a:r>
            <a:endParaRPr lang="he-IL" dirty="0"/>
          </a:p>
          <a:p>
            <a:pPr algn="ctr" rtl="1"/>
            <a:r>
              <a:rPr lang="en-US" sz="4400" dirty="0" smtClean="0"/>
              <a:t>You Can Better </a:t>
            </a:r>
            <a:endParaRPr lang="he-IL" sz="4400" dirty="0" smtClean="0"/>
          </a:p>
          <a:p>
            <a:pPr algn="ctr" rtl="1"/>
            <a:endParaRPr lang="he-IL" dirty="0"/>
          </a:p>
          <a:p>
            <a:pPr algn="ctr" rtl="1"/>
            <a:r>
              <a:rPr lang="he-IL" dirty="0" smtClean="0"/>
              <a:t>מגישים </a:t>
            </a:r>
            <a:endParaRPr lang="en-US" dirty="0" smtClean="0"/>
          </a:p>
          <a:p>
            <a:pPr algn="ctr" rtl="1"/>
            <a:r>
              <a:rPr lang="he-IL" dirty="0" smtClean="0"/>
              <a:t>שימרי פרץ תז: 200550788</a:t>
            </a:r>
          </a:p>
          <a:p>
            <a:pPr algn="ctr" rtl="1"/>
            <a:r>
              <a:rPr lang="he-IL" dirty="0" smtClean="0"/>
              <a:t>מען אבו גוש תז: 204042543 </a:t>
            </a:r>
          </a:p>
          <a:p>
            <a:pPr algn="ctr" rtl="1"/>
            <a:endParaRPr lang="he-IL" dirty="0" smtClean="0"/>
          </a:p>
          <a:p>
            <a:pPr algn="ctr" rtl="1"/>
            <a:r>
              <a:rPr lang="en-US" sz="1800" dirty="0" smtClean="0"/>
              <a:t>www.sulam.net</a:t>
            </a:r>
            <a:endParaRPr lang="he-IL" sz="1800" dirty="0"/>
          </a:p>
          <a:p>
            <a:pPr algn="ct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9099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1146"/>
            <a:ext cx="9144000" cy="629164"/>
          </a:xfrm>
        </p:spPr>
        <p:txBody>
          <a:bodyPr>
            <a:normAutofit/>
          </a:bodyPr>
          <a:lstStyle/>
          <a:p>
            <a:pPr lvl="0" algn="r" rtl="1"/>
            <a:r>
              <a:rPr lang="he-IL" sz="2800" b="1" dirty="0" smtClean="0"/>
              <a:t>אפליקצי</a:t>
            </a:r>
            <a:r>
              <a:rPr lang="he-IL" sz="2800" b="1" dirty="0"/>
              <a:t>ה</a:t>
            </a:r>
            <a:r>
              <a:rPr lang="he-IL" sz="2800" b="1" dirty="0" smtClean="0"/>
              <a:t> </a:t>
            </a:r>
            <a:r>
              <a:rPr lang="he-IL" sz="2800" b="1" dirty="0"/>
              <a:t>לקידום ילדים בעלי צרכים מיוחדים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06" y="1030310"/>
            <a:ext cx="8233893" cy="325835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he-IL" dirty="0" smtClean="0"/>
              <a:t>המוצר שלנו זו אפליקציה לילדים בעלי </a:t>
            </a:r>
            <a:r>
              <a:rPr lang="he-IL" dirty="0"/>
              <a:t>צרכים </a:t>
            </a:r>
            <a:r>
              <a:rPr lang="he-IL" dirty="0" smtClean="0"/>
              <a:t>מיוחדים </a:t>
            </a:r>
            <a:r>
              <a:rPr lang="he-IL" dirty="0"/>
              <a:t>בעיקר ילדים אוטיסטים וילדים בעלי איחורים התפתחותיים </a:t>
            </a:r>
          </a:p>
          <a:p>
            <a:pPr algn="r"/>
            <a:r>
              <a:rPr lang="he-IL" dirty="0" smtClean="0"/>
              <a:t>ילדים </a:t>
            </a:r>
            <a:r>
              <a:rPr lang="he-IL" dirty="0"/>
              <a:t>בעלי צרכים מיוחדים יכולים להיעזר רבות במחשבים וטאבלטים על מנת לתפקד כראוי למרות </a:t>
            </a:r>
            <a:r>
              <a:rPr lang="he-IL" dirty="0" smtClean="0"/>
              <a:t>המוגבלות</a:t>
            </a:r>
          </a:p>
          <a:p>
            <a:pPr algn="r"/>
            <a:r>
              <a:rPr lang="he-IL" dirty="0" smtClean="0"/>
              <a:t>ארגונים מיוחדים המטפלים בילדים עם מגבלות יכולים להעיזר באפליקצה לצורך שיפור וקידום הילד.</a:t>
            </a:r>
          </a:p>
          <a:p>
            <a:pPr algn="r" rtl="1"/>
            <a:r>
              <a:rPr lang="he-IL" dirty="0" smtClean="0"/>
              <a:t>המוצר כדאי לפיתוח כדי שילדים עם מוגבלויות התקדמו וישפרו את יכולותם.</a:t>
            </a:r>
          </a:p>
          <a:p>
            <a:pPr algn="r" rtl="1"/>
            <a:r>
              <a:rPr lang="he-IL" dirty="0" smtClean="0"/>
              <a:t>המוצר משפר קורדינאציה וגורם לחשיבה.(פאזל/שולחן ציור/וכד')</a:t>
            </a:r>
          </a:p>
          <a:p>
            <a:pPr algn="r" rtl="1"/>
            <a:endParaRPr lang="en-US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4889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1790162"/>
            <a:ext cx="10353540" cy="4541347"/>
          </a:xfrm>
        </p:spPr>
        <p:txBody>
          <a:bodyPr/>
          <a:lstStyle/>
          <a:p>
            <a:pPr marL="0" indent="0" algn="r">
              <a:buNone/>
            </a:pPr>
            <a:endParaRPr lang="he-IL" b="1" u="sng" dirty="0" smtClean="0"/>
          </a:p>
          <a:p>
            <a:pPr marL="0" indent="0" algn="r">
              <a:buNone/>
            </a:pPr>
            <a:r>
              <a:rPr lang="he-IL" dirty="0" smtClean="0"/>
              <a:t>1. אי עמידה בזמן.</a:t>
            </a:r>
          </a:p>
          <a:p>
            <a:pPr marL="0" indent="0" algn="r" rtl="1">
              <a:buNone/>
            </a:pPr>
            <a:r>
              <a:rPr lang="he-IL" dirty="0" smtClean="0"/>
              <a:t>2. האם המוצר יוכל לשמש באמת את הילדים.</a:t>
            </a:r>
          </a:p>
          <a:p>
            <a:pPr marL="0" indent="0" algn="r" rtl="1">
              <a:buNone/>
            </a:pPr>
            <a:r>
              <a:rPr lang="he-IL" dirty="0" smtClean="0"/>
              <a:t>3. רף קושי – להתאים את המוצר לכלל השלבים ההתפתחותיים. </a:t>
            </a:r>
          </a:p>
          <a:p>
            <a:pPr marL="0" indent="0" algn="r">
              <a:buNone/>
            </a:pPr>
            <a:r>
              <a:rPr lang="he-IL" dirty="0" smtClean="0"/>
              <a:t>4. אי יכולת בדיקת האפליקציה בשלבים ראשוניים.</a:t>
            </a:r>
          </a:p>
          <a:p>
            <a:pPr marL="0" indent="0" algn="r">
              <a:buNone/>
            </a:pPr>
            <a:r>
              <a:rPr lang="he-IL" dirty="0" smtClean="0"/>
              <a:t>5. חוסר ידע וניסיון בתחום של ילדים עם מגבלויות.</a:t>
            </a:r>
          </a:p>
          <a:p>
            <a:pPr marL="0" indent="0" algn="r">
              <a:buNone/>
            </a:pPr>
            <a:r>
              <a:rPr lang="he-IL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36855" y="113334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סיכונים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promoting children with special needs</a:t>
            </a:r>
            <a:endParaRPr lang="he-IL" dirty="0"/>
          </a:p>
          <a:p>
            <a:pPr marL="0" indent="0" algn="ctr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dirty="0" smtClean="0"/>
              <a:t>“You can batter”</a:t>
            </a:r>
            <a:endParaRPr lang="he-IL" dirty="0" smtClean="0"/>
          </a:p>
          <a:p>
            <a:pPr marL="0" indent="0" algn="r">
              <a:buNone/>
            </a:pPr>
            <a:endParaRPr lang="he-I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2" y="2024483"/>
            <a:ext cx="4237149" cy="43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תודה על ההקשבה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9151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160</Words>
  <Application>Microsoft Office PowerPoint</Application>
  <PresentationFormat>מסך רחב</PresentationFormat>
  <Paragraphs>27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מצגת של PowerPoint</vt:lpstr>
      <vt:lpstr>אפליקציה לקידום ילדים בעלי צרכים מיוחדים</vt:lpstr>
      <vt:lpstr>מצגת של PowerPoint</vt:lpstr>
      <vt:lpstr>מצגת של PowerPoint</vt:lpstr>
      <vt:lpstr>תודה על ההקשבה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מרכז סולם לחינוך מיוחד</dc:title>
  <dc:creator>maien pc</dc:creator>
  <cp:lastModifiedBy>Microsoft account</cp:lastModifiedBy>
  <cp:revision>18</cp:revision>
  <dcterms:created xsi:type="dcterms:W3CDTF">2016-03-06T19:07:30Z</dcterms:created>
  <dcterms:modified xsi:type="dcterms:W3CDTF">2016-03-07T09:44:50Z</dcterms:modified>
</cp:coreProperties>
</file>