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1fc3cb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1fc3cb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1fc3cb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1fc3cb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125" y="105025"/>
            <a:ext cx="2436900" cy="6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AppSus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200" y="1166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MissKeep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MisterEmail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MissBook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97925" y="105025"/>
            <a:ext cx="5908500" cy="6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Home | MissKeep | MisterEmail | MissBook | About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8500" y="1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MisterEmail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2125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Inbox </a:t>
            </a:r>
            <a:r>
              <a:rPr lang="en" sz="1000"/>
              <a:t>(Show unread emails count)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537925" y="1152475"/>
            <a:ext cx="61362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Email1 (read/unread, from, subject, time, hover)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537925" y="579775"/>
            <a:ext cx="61362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search</a:t>
            </a:r>
            <a:endParaRPr sz="20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511375" y="1823425"/>
            <a:ext cx="4362300" cy="255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Subject: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body: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942900" y="1823425"/>
            <a:ext cx="4362300" cy="255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/>
              <a:t>received</a:t>
            </a:r>
            <a:r>
              <a:rPr lang="en"/>
              <a:t> email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(Reply – allows editing, adding “Re:” to subject,delete...)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Subject: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(time):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Body: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68500" y="579775"/>
            <a:ext cx="22695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compose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21550" y="13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MissKeep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537925" y="579775"/>
            <a:ext cx="61362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search</a:t>
            </a:r>
            <a:endParaRPr sz="2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2125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 Labels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537925" y="1285325"/>
            <a:ext cx="61362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default =Take a note…      (image, video, list)</a:t>
            </a:r>
            <a:endParaRPr sz="20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537925" y="2085925"/>
            <a:ext cx="6136200" cy="248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Pinned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(un-pinned)</a:t>
            </a:r>
            <a:endParaRPr sz="20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5067075" y="2186475"/>
            <a:ext cx="2420100" cy="248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item = edit item</a:t>
            </a:r>
            <a:endParaRPr sz="10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875" y="3997800"/>
            <a:ext cx="1037050" cy="8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75" y="2634250"/>
            <a:ext cx="2125800" cy="1697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