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muk2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himuk21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3791" y="434340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Sayak Mukhopadhyay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https://github.com/shimuk21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16/01/2022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BB562C"/>
                </a:solidFill>
              </a:rPr>
              <a:t>Success </a:t>
            </a:r>
            <a:r>
              <a:rPr lang="en-IN" sz="2800" dirty="0">
                <a:solidFill>
                  <a:srgbClr val="BB562C"/>
                </a:solidFill>
              </a:rPr>
              <a:t> </a:t>
            </a:r>
            <a:r>
              <a:rPr sz="2800" spc="-165" dirty="0">
                <a:solidFill>
                  <a:srgbClr val="BB562C"/>
                </a:solidFill>
              </a:rPr>
              <a:t>rate </a:t>
            </a:r>
            <a:r>
              <a:rPr sz="2800" spc="-300" dirty="0">
                <a:solidFill>
                  <a:srgbClr val="BB562C"/>
                </a:solidFill>
              </a:rPr>
              <a:t>vs. </a:t>
            </a:r>
            <a:r>
              <a:rPr sz="2800" spc="-135" dirty="0">
                <a:solidFill>
                  <a:srgbClr val="BB562C"/>
                </a:solidFill>
              </a:rPr>
              <a:t>Orbit</a:t>
            </a:r>
            <a:r>
              <a:rPr lang="en-IN" sz="2800" spc="-135" dirty="0">
                <a:solidFill>
                  <a:srgbClr val="BB562C"/>
                </a:solidFill>
              </a:rPr>
              <a:t> </a:t>
            </a:r>
            <a:r>
              <a:rPr sz="2800" spc="-670" dirty="0">
                <a:solidFill>
                  <a:srgbClr val="BB562C"/>
                </a:solidFill>
              </a:rPr>
              <a:t> </a:t>
            </a:r>
            <a:r>
              <a:rPr sz="2800" spc="-145" dirty="0">
                <a:solidFill>
                  <a:srgbClr val="BB562C"/>
                </a:solidFill>
              </a:rPr>
              <a:t>type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lang="en-IN"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Launch Success Yearly Trend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https://github.com/shimuk21/IBM_Data_Science_Professional_Certification</a:t>
            </a: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 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2619</Words>
  <Application>Microsoft Office PowerPoint</Application>
  <PresentationFormat>Widescreen</PresentationFormat>
  <Paragraphs>272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 rate vs. Orbit  type</vt:lpstr>
      <vt:lpstr>Flight Number vs. Orbit 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sayak.mukhopadhyay.btech2020</cp:lastModifiedBy>
  <cp:revision>3</cp:revision>
  <dcterms:created xsi:type="dcterms:W3CDTF">2021-08-26T16:53:12Z</dcterms:created>
  <dcterms:modified xsi:type="dcterms:W3CDTF">2022-01-16T17:03:43Z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