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8" r:id="rId8"/>
    <p:sldId id="265" r:id="rId9"/>
    <p:sldId id="26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Lorem ipsum dolor sit amet, consectetuer adipiscing elit. Maecenas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/>
            <a:t>Nunc </a:t>
          </a:r>
          <a:r>
            <a:rPr lang="en-US" err="1"/>
            <a:t>viverra</a:t>
          </a:r>
          <a:r>
            <a:rPr lang="en-US"/>
            <a:t> </a:t>
          </a:r>
          <a:r>
            <a:rPr lang="en-US" err="1"/>
            <a:t>imperdiet</a:t>
          </a:r>
          <a:r>
            <a:rPr lang="en-US"/>
            <a:t> </a:t>
          </a:r>
          <a:r>
            <a:rPr lang="en-US" err="1"/>
            <a:t>enim</a:t>
          </a:r>
          <a:r>
            <a:rPr lang="en-US"/>
            <a:t>. </a:t>
          </a:r>
          <a:r>
            <a:rPr lang="en-US" err="1"/>
            <a:t>Fusce</a:t>
          </a:r>
          <a:r>
            <a:rPr lang="en-US"/>
            <a:t> est. </a:t>
          </a:r>
          <a:r>
            <a:rPr lang="en-US" err="1"/>
            <a:t>Vivamus</a:t>
          </a:r>
          <a:r>
            <a:rPr lang="en-US"/>
            <a:t> a </a:t>
          </a:r>
          <a:r>
            <a:rPr lang="en-US" err="1"/>
            <a:t>tellus</a:t>
          </a:r>
          <a:r>
            <a:rPr lang="en-US"/>
            <a:t>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err="1"/>
            <a:t>Pellentesque</a:t>
          </a:r>
          <a:r>
            <a:rPr lang="en-US"/>
            <a:t> habitant </a:t>
          </a:r>
          <a:r>
            <a:rPr lang="en-US" err="1"/>
            <a:t>morbi</a:t>
          </a:r>
          <a:r>
            <a:rPr lang="en-US"/>
            <a:t> </a:t>
          </a:r>
          <a:r>
            <a:rPr lang="en-US" err="1"/>
            <a:t>tristique</a:t>
          </a:r>
          <a:r>
            <a:rPr lang="en-US"/>
            <a:t> </a:t>
          </a:r>
          <a:r>
            <a:rPr lang="en-US" err="1"/>
            <a:t>senectus</a:t>
          </a:r>
          <a:r>
            <a:rPr lang="en-US"/>
            <a:t> et </a:t>
          </a:r>
          <a:r>
            <a:rPr lang="en-US" err="1"/>
            <a:t>netus</a:t>
          </a:r>
          <a:r>
            <a:rPr lang="en-US"/>
            <a:t> et </a:t>
          </a:r>
          <a:r>
            <a:rPr lang="en-US" err="1"/>
            <a:t>malesuada</a:t>
          </a:r>
          <a:r>
            <a:rPr lang="en-US"/>
            <a:t> fames.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Lorem ipsum dolor sit amet, consectetuer adipiscing elit. Maecenas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Nunc </a:t>
          </a:r>
          <a:r>
            <a:rPr lang="en-US" sz="2100" kern="1200" err="1"/>
            <a:t>viverra</a:t>
          </a:r>
          <a:r>
            <a:rPr lang="en-US" sz="2100" kern="1200"/>
            <a:t> </a:t>
          </a:r>
          <a:r>
            <a:rPr lang="en-US" sz="2100" kern="1200" err="1"/>
            <a:t>imperdiet</a:t>
          </a:r>
          <a:r>
            <a:rPr lang="en-US" sz="2100" kern="1200"/>
            <a:t> </a:t>
          </a:r>
          <a:r>
            <a:rPr lang="en-US" sz="2100" kern="1200" err="1"/>
            <a:t>enim</a:t>
          </a:r>
          <a:r>
            <a:rPr lang="en-US" sz="2100" kern="1200"/>
            <a:t>. </a:t>
          </a:r>
          <a:r>
            <a:rPr lang="en-US" sz="2100" kern="1200" err="1"/>
            <a:t>Fusce</a:t>
          </a:r>
          <a:r>
            <a:rPr lang="en-US" sz="2100" kern="1200"/>
            <a:t> est. </a:t>
          </a:r>
          <a:r>
            <a:rPr lang="en-US" sz="2100" kern="1200" err="1"/>
            <a:t>Vivamus</a:t>
          </a:r>
          <a:r>
            <a:rPr lang="en-US" sz="2100" kern="1200"/>
            <a:t> a </a:t>
          </a:r>
          <a:r>
            <a:rPr lang="en-US" sz="2100" kern="1200" err="1"/>
            <a:t>tellus</a:t>
          </a:r>
          <a:r>
            <a:rPr lang="en-US" sz="2100" kern="1200"/>
            <a:t>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err="1"/>
            <a:t>Pellentesque</a:t>
          </a:r>
          <a:r>
            <a:rPr lang="en-US" sz="2100" kern="1200"/>
            <a:t> habitant </a:t>
          </a:r>
          <a:r>
            <a:rPr lang="en-US" sz="2100" kern="1200" err="1"/>
            <a:t>morbi</a:t>
          </a:r>
          <a:r>
            <a:rPr lang="en-US" sz="2100" kern="1200"/>
            <a:t> </a:t>
          </a:r>
          <a:r>
            <a:rPr lang="en-US" sz="2100" kern="1200" err="1"/>
            <a:t>tristique</a:t>
          </a:r>
          <a:r>
            <a:rPr lang="en-US" sz="2100" kern="1200"/>
            <a:t> </a:t>
          </a:r>
          <a:r>
            <a:rPr lang="en-US" sz="2100" kern="1200" err="1"/>
            <a:t>senectus</a:t>
          </a:r>
          <a:r>
            <a:rPr lang="en-US" sz="2100" kern="1200"/>
            <a:t> et </a:t>
          </a:r>
          <a:r>
            <a:rPr lang="en-US" sz="2100" kern="1200" err="1"/>
            <a:t>netus</a:t>
          </a:r>
          <a:r>
            <a:rPr lang="en-US" sz="2100" kern="1200"/>
            <a:t> et </a:t>
          </a:r>
          <a:r>
            <a:rPr lang="en-US" sz="2100" kern="1200" err="1"/>
            <a:t>malesuada</a:t>
          </a:r>
          <a:r>
            <a:rPr lang="en-US" sz="2100" kern="1200"/>
            <a:t> fames.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INDEPENDENT PROJECT 2 : KARAMOJA FOOD SECURITY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24718"/>
            <a:ext cx="9440034" cy="52067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Gloria Antony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1C63-96C6-ADA7-62E4-FA4A51D1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INTRODUCTION: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11A42-6F52-F539-36DF-A2FC75FD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405" y="1642696"/>
            <a:ext cx="10353762" cy="46057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main objective </a:t>
            </a:r>
            <a:r>
              <a:rPr lang="en-US" dirty="0"/>
              <a:t>of the project is </a:t>
            </a:r>
            <a:r>
              <a:rPr lang="en-US" b="1" u="sng" dirty="0"/>
              <a:t>to assess and enhance the food security in the Karamoja area </a:t>
            </a:r>
            <a:r>
              <a:rPr lang="en-US" dirty="0"/>
              <a:t>by </a:t>
            </a:r>
          </a:p>
          <a:p>
            <a:r>
              <a:rPr lang="en-US" dirty="0"/>
              <a:t>Actions –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analyzing crop yield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 land use patterns analysis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 population distribution analysis</a:t>
            </a:r>
          </a:p>
          <a:p>
            <a:r>
              <a:rPr lang="en-US" dirty="0"/>
              <a:t>output </a:t>
            </a:r>
          </a:p>
          <a:p>
            <a:pPr marL="551250" indent="-514350">
              <a:buFont typeface="+mj-lt"/>
              <a:buAutoNum type="romanLcPeriod"/>
            </a:pPr>
            <a:r>
              <a:rPr lang="en-US" dirty="0"/>
              <a:t> informed policy decision making</a:t>
            </a:r>
          </a:p>
          <a:p>
            <a:pPr marL="551250" indent="-514350">
              <a:buFont typeface="+mj-lt"/>
              <a:buAutoNum type="romanLcPeriod"/>
            </a:pPr>
            <a:r>
              <a:rPr lang="en-US" dirty="0"/>
              <a:t> sustainable agricultural output.</a:t>
            </a:r>
          </a:p>
        </p:txBody>
      </p:sp>
    </p:spTree>
    <p:extLst>
      <p:ext uri="{BB962C8B-B14F-4D97-AF65-F5344CB8AC3E}">
        <p14:creationId xmlns:p14="http://schemas.microsoft.com/office/powerpoint/2010/main" val="429107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696E-6607-CE8F-6C76-CD675450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OBJECTIVES-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1721-5C1E-BD99-910A-D3E89BCA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achieve the main objective the following questions  need to be answered first:</a:t>
            </a:r>
          </a:p>
          <a:p>
            <a:pPr marL="551250" indent="-514350">
              <a:buFont typeface="+mj-lt"/>
              <a:buAutoNum type="romanLcPeriod"/>
            </a:pPr>
            <a:r>
              <a:rPr lang="en-US" dirty="0"/>
              <a:t>What is the food security analysis of the region?</a:t>
            </a:r>
          </a:p>
          <a:p>
            <a:pPr marL="551250" indent="-514350">
              <a:buFont typeface="+mj-lt"/>
              <a:buAutoNum type="romanLcPeriod"/>
            </a:pPr>
            <a:r>
              <a:rPr lang="en-US" dirty="0"/>
              <a:t>What is the yield assessment of crops in the region?</a:t>
            </a:r>
          </a:p>
          <a:p>
            <a:pPr marL="551250" indent="-514350">
              <a:buFont typeface="+mj-lt"/>
              <a:buAutoNum type="romanLcPeriod"/>
            </a:pPr>
            <a:r>
              <a:rPr lang="en-US" dirty="0"/>
              <a:t>What is the crop distribution compared to the population in the area?</a:t>
            </a:r>
          </a:p>
        </p:txBody>
      </p:sp>
    </p:spTree>
    <p:extLst>
      <p:ext uri="{BB962C8B-B14F-4D97-AF65-F5344CB8AC3E}">
        <p14:creationId xmlns:p14="http://schemas.microsoft.com/office/powerpoint/2010/main" val="203534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82B2-8338-7170-F2C6-4FB06FE6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43951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1: CROP PRODUCTION VS POPULATION(size of blocks rep the population)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58EE60-95EC-948A-2F91-A701244DA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7" y="1866901"/>
            <a:ext cx="11043138" cy="4773050"/>
          </a:xfrm>
        </p:spPr>
      </p:pic>
    </p:spTree>
    <p:extLst>
      <p:ext uri="{BB962C8B-B14F-4D97-AF65-F5344CB8AC3E}">
        <p14:creationId xmlns:p14="http://schemas.microsoft.com/office/powerpoint/2010/main" val="118879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65CF-764B-AE49-B310-4BF8F0B3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2: YIELD ASSESSMENT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5FE6FF-2F3F-A247-2B09-EDF8F20BF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64" y="1603717"/>
            <a:ext cx="6625884" cy="5078437"/>
          </a:xfrm>
        </p:spPr>
      </p:pic>
    </p:spTree>
    <p:extLst>
      <p:ext uri="{BB962C8B-B14F-4D97-AF65-F5344CB8AC3E}">
        <p14:creationId xmlns:p14="http://schemas.microsoft.com/office/powerpoint/2010/main" val="385618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40F6-9B70-3929-11D3-812A5A62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3: FOOD SECURITY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6D17A-E30B-9B9A-88D5-0A3FA91F5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19311"/>
            <a:ext cx="12192000" cy="5338689"/>
          </a:xfrm>
        </p:spPr>
      </p:pic>
    </p:spTree>
    <p:extLst>
      <p:ext uri="{BB962C8B-B14F-4D97-AF65-F5344CB8AC3E}">
        <p14:creationId xmlns:p14="http://schemas.microsoft.com/office/powerpoint/2010/main" val="278787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0F78-E965-2F80-982D-C2DBFF50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D21A-D20C-0E78-FCEC-20F38DBC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areas have high yields per hectare while others have low despite having largely cultivated areas indicating inefficiencies in agricultural output.</a:t>
            </a:r>
          </a:p>
          <a:p>
            <a:r>
              <a:rPr lang="en-US" dirty="0"/>
              <a:t>Food availability per capita is unevenly distributed.</a:t>
            </a:r>
          </a:p>
          <a:p>
            <a:r>
              <a:rPr lang="en-US" dirty="0"/>
              <a:t>High population sub-counties tend to face food shortages if crop yields are low.</a:t>
            </a:r>
          </a:p>
          <a:p>
            <a:r>
              <a:rPr lang="en-US" dirty="0"/>
              <a:t>Sub-counties in drier regions have higher food insecurity risks.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7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EEC2-D133-1EF3-A2F5-386FAADD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1601-CB28-5C26-9BF1-99F013A1B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agricultural productivity- introduce drought resistant crops, access to fertilizers and farm </a:t>
            </a:r>
            <a:r>
              <a:rPr lang="en-US" dirty="0" err="1"/>
              <a:t>equipments</a:t>
            </a:r>
            <a:endParaRPr lang="en-US" dirty="0"/>
          </a:p>
          <a:p>
            <a:r>
              <a:rPr lang="en-US" dirty="0"/>
              <a:t>Targeted food aid and resource allocation- provide incentives to farmers</a:t>
            </a:r>
          </a:p>
          <a:p>
            <a:r>
              <a:rPr lang="en-US" dirty="0"/>
              <a:t>Improve storage and transportation- reduce post harvest losses</a:t>
            </a:r>
          </a:p>
          <a:p>
            <a:r>
              <a:rPr lang="en-US" dirty="0"/>
              <a:t>Strengthen market access- encourage barter trade and resource acquisition.</a:t>
            </a:r>
          </a:p>
        </p:txBody>
      </p:sp>
    </p:spTree>
    <p:extLst>
      <p:ext uri="{BB962C8B-B14F-4D97-AF65-F5344CB8AC3E}">
        <p14:creationId xmlns:p14="http://schemas.microsoft.com/office/powerpoint/2010/main" val="175006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40973EB-7B13-397B-77F4-E23AE8602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!!!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76DC14F7-F6C2-4528-6F54-D779106E3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 blessed.</a:t>
            </a:r>
          </a:p>
        </p:txBody>
      </p:sp>
    </p:spTree>
    <p:extLst>
      <p:ext uri="{BB962C8B-B14F-4D97-AF65-F5344CB8AC3E}">
        <p14:creationId xmlns:p14="http://schemas.microsoft.com/office/powerpoint/2010/main" val="1375130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{C75E1483-B939-4FBF-B2DE-2E2A79BBB589}tf12214701_win32</Template>
  <TotalTime>2695</TotalTime>
  <Words>279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Goudy Old Style</vt:lpstr>
      <vt:lpstr>Wingdings 2</vt:lpstr>
      <vt:lpstr>SlateVTI</vt:lpstr>
      <vt:lpstr>INDEPENDENT PROJECT 2 : KARAMOJA FOOD SECURITY PROJECT</vt:lpstr>
      <vt:lpstr>INTRODUCTION: PROJECT OVERVIEW</vt:lpstr>
      <vt:lpstr>OBJECTIVES- RESEARCH QUESTIONS</vt:lpstr>
      <vt:lpstr>FINDING 1: CROP PRODUCTION VS POPULATION(size of blocks rep the population)</vt:lpstr>
      <vt:lpstr>FINDING 2: YIELD ASSESSMENT</vt:lpstr>
      <vt:lpstr>FINDING 3: FOOD SECURITY ANALYSIS</vt:lpstr>
      <vt:lpstr>CONCLUSIONS</vt:lpstr>
      <vt:lpstr>RECOMMENDATIONS</vt:lpstr>
      <vt:lpstr>THANK YOU !!!</vt:lpstr>
      <vt:lpstr>Title 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gloria antony</dc:creator>
  <cp:lastModifiedBy>gloria antony</cp:lastModifiedBy>
  <cp:revision>1</cp:revision>
  <dcterms:created xsi:type="dcterms:W3CDTF">2025-02-07T13:02:11Z</dcterms:created>
  <dcterms:modified xsi:type="dcterms:W3CDTF">2025-02-09T09:57:12Z</dcterms:modified>
</cp:coreProperties>
</file>