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d45a8965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d45a8965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9d45a8965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9d45a8965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d7ff79e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d7ff79e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d7ff79e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9d7ff79e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d45a8965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d45a8965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d7ff79e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9d7ff79e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d7ff79e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d7ff79e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d45a8965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d45a8965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45a8965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45a8965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d7ff79e9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d7ff79e9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youtu.be/tqFX9tzPsh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Gustavo Kang Shim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T00659719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015450" y="2435200"/>
            <a:ext cx="46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Optical Character Recognition to Text APP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for the future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with list activity, where you are able to check, delete or copy to clipboard previous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and database buttons in main activity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Implement google maps to the 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QA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OCR?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character recognition or optical character reader is the electronic or mechanical conversion of images of typed, handwritten or printed text into machine-encoded text, whether from a scanned document, a photo of a document, a scene-photo or from subtitle text superimposed on an image.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 don’t wanna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of App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https://youtu.be/tqFX9tzPsh8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-1253900" y="769202"/>
            <a:ext cx="3354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" y="1344300"/>
            <a:ext cx="1652000" cy="33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7425" y="1303677"/>
            <a:ext cx="1652000" cy="3375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9150" y="1263100"/>
            <a:ext cx="1821875" cy="34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0750" y="1144125"/>
            <a:ext cx="1817809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 rot="10800000">
            <a:off x="328800" y="4568774"/>
            <a:ext cx="59100" cy="1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8735" r="9317" t="2581"/>
          <a:stretch/>
        </p:blipFill>
        <p:spPr>
          <a:xfrm>
            <a:off x="1479725" y="1195463"/>
            <a:ext cx="1881124" cy="397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6550" r="11151" t="0"/>
          <a:stretch/>
        </p:blipFill>
        <p:spPr>
          <a:xfrm>
            <a:off x="5012479" y="1144125"/>
            <a:ext cx="1814820" cy="39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OCR </a:t>
            </a:r>
            <a:r>
              <a:rPr lang="en"/>
              <a:t>Made with Text Recognition from MLKIT developed by Google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Cropping function made with Ucrop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Copy to clipboard made with Clipboard Manager class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50" y="1955924"/>
            <a:ext cx="6000436" cy="26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450" y="2851125"/>
            <a:ext cx="6156949" cy="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Known issues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request for permission to use camera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Ucrop </a:t>
            </a:r>
            <a:r>
              <a:rPr lang="en"/>
              <a:t>dependency makes the resolution of the image worse.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======&gt;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0" y="2316237"/>
            <a:ext cx="1484651" cy="2827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3153" y="2316250"/>
            <a:ext cx="1484651" cy="28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Deprecated APIs from android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Documentations not really helpful at 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Kotlin: I never used it before, only for this assignment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