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BB29C-F018-4EA1-ABC1-FCACE3AAB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510F6-B4D7-4D34-B962-16A748BB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9FF4-78CA-4C85-A0FC-DC79BBCB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3B36B-6F8E-4814-A402-667A0F7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AD923-3C18-4FEF-80E9-D23036B3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A2863-9E60-426E-8DA5-842E81BA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AC629-8092-4159-AC2E-25B5CA1D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6F99-699D-4A6F-B7AC-41DB3BE2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92D44-F1D7-456F-848A-80B071B3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F20E3-05A0-4DBC-8BDC-D94F2017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1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626CFF-7293-411D-B995-16F0E789F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98E0B-7342-476B-9691-213F6012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66038-2D25-45FD-BCC2-6E50E0C5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5F9F0-7013-439E-8B79-A188FCE0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B353-5E26-44D5-87D5-B306C60B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934A-30DA-4D9B-B015-407B2BCE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1BF97-D662-4B4D-BDEB-1109F3F8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7B32E-5786-415E-BA9B-1ABCE610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61252-A921-4F99-89EC-31ACF213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8001E-45AB-4B30-9F87-DFAC476F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6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AE90-911E-4A49-A4E9-D279169A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6D11B-4B42-45E0-B4A5-C48B1CB0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06F8-E87E-4249-B2EF-8AE9521D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E4A0-0DA6-4FB8-82A7-3D78179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407F0-9A83-4A79-A69B-40CC3965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69B5-4DA9-40A3-82EC-237C4A4B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969DD-6E34-4EA2-B1E3-D3885A08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5558A-6E52-4BD2-97E5-E7FA8D87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0C6FA-3F7E-4E48-BE71-7CBCC1DF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F5F84-7348-40C0-94D9-65EF6322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A9C3F-5596-49D6-B4E9-BD4B3F0B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88195-897D-4844-9C43-2AA07A3A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10562-01C4-4E7A-A04C-8C226520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834C7-DDBB-42F6-8250-CD35F24C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2BCC9C-06CB-4727-9E02-10914B048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0735DC-D339-428B-8A74-F3FC9E952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12A45-401D-430D-85B7-5897765C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1DD385-A672-4A65-B6E0-AEE93DF7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6F5F2F-427D-4EE4-B22F-1B8FB90B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E3ABF-E12B-44AF-B8A8-26FA0597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4ED8B9-1B36-44EC-B358-E156BE2C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243E4-7B39-4971-BA3B-CAE66BA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9F26C-5F58-450C-9839-EC20F2A0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6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90D5EC-49CC-4148-8EFB-43909CA4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03AE10-4AFC-470C-B41F-993F326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655EE-8993-4E3A-95D3-CC14A28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3FE5-C3ED-4952-9F8A-E7A3E0A3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91A95-4267-48D6-84A2-ACBDBA3C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82308-AE18-41A3-98BE-1E94756B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D28BF-4AF3-4088-A193-CD7ABC5C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55E03-A8E2-4113-9D33-CD839EA2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CE711-24A6-4D62-9DA6-F8BEBF40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3B04-5E64-488F-B54D-34CD5353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EBD296-9592-41D8-BCD6-C7DE5CF6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A3BCD-5F1C-4386-A16E-77040746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ED191F-E573-4ED8-A121-01F311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E4FE5-7D68-4313-BD8D-C985F4F2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FAC4D-5C58-4684-86E6-421FEF6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EF2252-2D66-4397-A69F-E3AFAC26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692E0-48C6-47E0-8745-FEA5D665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022E1-4E2C-4427-89C7-72BCB5F7A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AAE7-320B-40C6-A053-1B75B18769EC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303D9-29F4-4914-BE63-8A214897D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2BC7-3B0A-4C45-8AC0-26DB5680C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B89A-7B90-4D30-89CF-B6C28D0B4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그룹 849">
            <a:extLst>
              <a:ext uri="{FF2B5EF4-FFF2-40B4-BE49-F238E27FC236}">
                <a16:creationId xmlns:a16="http://schemas.microsoft.com/office/drawing/2014/main" id="{642FFEAE-CF0D-4025-B3D2-B643C4847914}"/>
              </a:ext>
            </a:extLst>
          </p:cNvPr>
          <p:cNvGrpSpPr/>
          <p:nvPr/>
        </p:nvGrpSpPr>
        <p:grpSpPr>
          <a:xfrm>
            <a:off x="565113" y="894761"/>
            <a:ext cx="5071364" cy="5068478"/>
            <a:chOff x="4530623" y="383058"/>
            <a:chExt cx="5071364" cy="5068478"/>
          </a:xfrm>
        </p:grpSpPr>
        <p:grpSp>
          <p:nvGrpSpPr>
            <p:cNvPr id="835" name="그룹 834">
              <a:extLst>
                <a:ext uri="{FF2B5EF4-FFF2-40B4-BE49-F238E27FC236}">
                  <a16:creationId xmlns:a16="http://schemas.microsoft.com/office/drawing/2014/main" id="{0B132B66-E18D-4813-ADAF-0C2C7E406FF4}"/>
                </a:ext>
              </a:extLst>
            </p:cNvPr>
            <p:cNvGrpSpPr/>
            <p:nvPr/>
          </p:nvGrpSpPr>
          <p:grpSpPr>
            <a:xfrm>
              <a:off x="5281987" y="1131536"/>
              <a:ext cx="4320000" cy="4320000"/>
              <a:chOff x="2090917" y="748981"/>
              <a:chExt cx="4320000" cy="4320000"/>
            </a:xfrm>
          </p:grpSpPr>
          <p:sp>
            <p:nvSpPr>
              <p:cNvPr id="833" name="직사각형 832">
                <a:extLst>
                  <a:ext uri="{FF2B5EF4-FFF2-40B4-BE49-F238E27FC236}">
                    <a16:creationId xmlns:a16="http://schemas.microsoft.com/office/drawing/2014/main" id="{231B82E0-B245-4104-949C-9EC21EF9ACC4}"/>
                  </a:ext>
                </a:extLst>
              </p:cNvPr>
              <p:cNvSpPr/>
              <p:nvPr/>
            </p:nvSpPr>
            <p:spPr>
              <a:xfrm>
                <a:off x="2090917" y="748981"/>
                <a:ext cx="4320000" cy="432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4" name="그룹 833">
                <a:extLst>
                  <a:ext uri="{FF2B5EF4-FFF2-40B4-BE49-F238E27FC236}">
                    <a16:creationId xmlns:a16="http://schemas.microsoft.com/office/drawing/2014/main" id="{A64F65DA-F9C9-46CD-B0C1-574C519B974A}"/>
                  </a:ext>
                </a:extLst>
              </p:cNvPr>
              <p:cNvGrpSpPr/>
              <p:nvPr/>
            </p:nvGrpSpPr>
            <p:grpSpPr>
              <a:xfrm>
                <a:off x="2140310" y="808619"/>
                <a:ext cx="4221214" cy="4200724"/>
                <a:chOff x="7212517" y="868257"/>
                <a:chExt cx="4221214" cy="4200724"/>
              </a:xfrm>
            </p:grpSpPr>
            <p:grpSp>
              <p:nvGrpSpPr>
                <p:cNvPr id="832" name="그룹 831">
                  <a:extLst>
                    <a:ext uri="{FF2B5EF4-FFF2-40B4-BE49-F238E27FC236}">
                      <a16:creationId xmlns:a16="http://schemas.microsoft.com/office/drawing/2014/main" id="{13B3B98A-7322-44F0-BBB4-CA9D226F1EBA}"/>
                    </a:ext>
                  </a:extLst>
                </p:cNvPr>
                <p:cNvGrpSpPr/>
                <p:nvPr/>
              </p:nvGrpSpPr>
              <p:grpSpPr>
                <a:xfrm>
                  <a:off x="7212517" y="868257"/>
                  <a:ext cx="4221214" cy="4200724"/>
                  <a:chOff x="7427121" y="510009"/>
                  <a:chExt cx="4221214" cy="4200724"/>
                </a:xfrm>
              </p:grpSpPr>
              <p:sp>
                <p:nvSpPr>
                  <p:cNvPr id="812" name="직사각형 811">
                    <a:extLst>
                      <a:ext uri="{FF2B5EF4-FFF2-40B4-BE49-F238E27FC236}">
                        <a16:creationId xmlns:a16="http://schemas.microsoft.com/office/drawing/2014/main" id="{5962365E-5C3E-40ED-958B-336EE2DF87B2}"/>
                      </a:ext>
                    </a:extLst>
                  </p:cNvPr>
                  <p:cNvSpPr/>
                  <p:nvPr/>
                </p:nvSpPr>
                <p:spPr>
                  <a:xfrm>
                    <a:off x="10619413" y="2624350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5" name="직사각형 814">
                    <a:extLst>
                      <a:ext uri="{FF2B5EF4-FFF2-40B4-BE49-F238E27FC236}">
                        <a16:creationId xmlns:a16="http://schemas.microsoft.com/office/drawing/2014/main" id="{99061493-C382-4B8D-8822-2C31A6C6FA0D}"/>
                      </a:ext>
                    </a:extLst>
                  </p:cNvPr>
                  <p:cNvSpPr/>
                  <p:nvPr/>
                </p:nvSpPr>
                <p:spPr>
                  <a:xfrm>
                    <a:off x="9555430" y="1569075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6" name="직사각형 815">
                    <a:extLst>
                      <a:ext uri="{FF2B5EF4-FFF2-40B4-BE49-F238E27FC236}">
                        <a16:creationId xmlns:a16="http://schemas.microsoft.com/office/drawing/2014/main" id="{8A499090-785A-47A4-A3D8-87265FE76081}"/>
                      </a:ext>
                    </a:extLst>
                  </p:cNvPr>
                  <p:cNvSpPr/>
                  <p:nvPr/>
                </p:nvSpPr>
                <p:spPr>
                  <a:xfrm>
                    <a:off x="8494497" y="1570164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7" name="직사각형 816">
                    <a:extLst>
                      <a:ext uri="{FF2B5EF4-FFF2-40B4-BE49-F238E27FC236}">
                        <a16:creationId xmlns:a16="http://schemas.microsoft.com/office/drawing/2014/main" id="{F1A7D495-4FC7-4D17-81EC-E01E8D3FD9D6}"/>
                      </a:ext>
                    </a:extLst>
                  </p:cNvPr>
                  <p:cNvSpPr/>
                  <p:nvPr/>
                </p:nvSpPr>
                <p:spPr>
                  <a:xfrm>
                    <a:off x="8494497" y="2626369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8" name="직사각형 817">
                    <a:extLst>
                      <a:ext uri="{FF2B5EF4-FFF2-40B4-BE49-F238E27FC236}">
                        <a16:creationId xmlns:a16="http://schemas.microsoft.com/office/drawing/2014/main" id="{3BAC26E7-A1CE-4A8B-B32C-13F03A2F8797}"/>
                      </a:ext>
                    </a:extLst>
                  </p:cNvPr>
                  <p:cNvSpPr/>
                  <p:nvPr/>
                </p:nvSpPr>
                <p:spPr>
                  <a:xfrm>
                    <a:off x="9555124" y="2625870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0" name="직사각형 819">
                    <a:extLst>
                      <a:ext uri="{FF2B5EF4-FFF2-40B4-BE49-F238E27FC236}">
                        <a16:creationId xmlns:a16="http://schemas.microsoft.com/office/drawing/2014/main" id="{AAA0CAB2-B661-490A-9A1B-2F74FE6A93B1}"/>
                      </a:ext>
                    </a:extLst>
                  </p:cNvPr>
                  <p:cNvSpPr/>
                  <p:nvPr/>
                </p:nvSpPr>
                <p:spPr>
                  <a:xfrm>
                    <a:off x="10622335" y="1568484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2" name="직사각형 821">
                    <a:extLst>
                      <a:ext uri="{FF2B5EF4-FFF2-40B4-BE49-F238E27FC236}">
                        <a16:creationId xmlns:a16="http://schemas.microsoft.com/office/drawing/2014/main" id="{F445028B-0912-43EA-8E82-77AA1A437A7A}"/>
                      </a:ext>
                    </a:extLst>
                  </p:cNvPr>
                  <p:cNvSpPr/>
                  <p:nvPr/>
                </p:nvSpPr>
                <p:spPr>
                  <a:xfrm>
                    <a:off x="9560957" y="510009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4" name="직사각형 823">
                    <a:extLst>
                      <a:ext uri="{FF2B5EF4-FFF2-40B4-BE49-F238E27FC236}">
                        <a16:creationId xmlns:a16="http://schemas.microsoft.com/office/drawing/2014/main" id="{4C2CA03D-F375-4A74-8DD7-2E7C31B64002}"/>
                      </a:ext>
                    </a:extLst>
                  </p:cNvPr>
                  <p:cNvSpPr/>
                  <p:nvPr/>
                </p:nvSpPr>
                <p:spPr>
                  <a:xfrm>
                    <a:off x="8494829" y="515054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5" name="직사각형 824">
                    <a:extLst>
                      <a:ext uri="{FF2B5EF4-FFF2-40B4-BE49-F238E27FC236}">
                        <a16:creationId xmlns:a16="http://schemas.microsoft.com/office/drawing/2014/main" id="{B520044F-785B-45BD-A491-1A537169977E}"/>
                      </a:ext>
                    </a:extLst>
                  </p:cNvPr>
                  <p:cNvSpPr/>
                  <p:nvPr/>
                </p:nvSpPr>
                <p:spPr>
                  <a:xfrm>
                    <a:off x="7427121" y="518991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6" name="직사각형 825">
                    <a:extLst>
                      <a:ext uri="{FF2B5EF4-FFF2-40B4-BE49-F238E27FC236}">
                        <a16:creationId xmlns:a16="http://schemas.microsoft.com/office/drawing/2014/main" id="{F87F0D52-4944-4CA3-B02B-958756BEB7FA}"/>
                      </a:ext>
                    </a:extLst>
                  </p:cNvPr>
                  <p:cNvSpPr/>
                  <p:nvPr/>
                </p:nvSpPr>
                <p:spPr>
                  <a:xfrm>
                    <a:off x="7427121" y="1576078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7" name="직사각형 826">
                    <a:extLst>
                      <a:ext uri="{FF2B5EF4-FFF2-40B4-BE49-F238E27FC236}">
                        <a16:creationId xmlns:a16="http://schemas.microsoft.com/office/drawing/2014/main" id="{9B5E0087-9EB6-4090-86E3-1832D6E8C93A}"/>
                      </a:ext>
                    </a:extLst>
                  </p:cNvPr>
                  <p:cNvSpPr/>
                  <p:nvPr/>
                </p:nvSpPr>
                <p:spPr>
                  <a:xfrm>
                    <a:off x="7427715" y="2630245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8" name="직사각형 827">
                    <a:extLst>
                      <a:ext uri="{FF2B5EF4-FFF2-40B4-BE49-F238E27FC236}">
                        <a16:creationId xmlns:a16="http://schemas.microsoft.com/office/drawing/2014/main" id="{DBD7EB9F-4BC6-42C8-B951-AA4CB4F5B4E8}"/>
                      </a:ext>
                    </a:extLst>
                  </p:cNvPr>
                  <p:cNvSpPr/>
                  <p:nvPr/>
                </p:nvSpPr>
                <p:spPr>
                  <a:xfrm>
                    <a:off x="10619686" y="3683213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9" name="직사각형 828">
                    <a:extLst>
                      <a:ext uri="{FF2B5EF4-FFF2-40B4-BE49-F238E27FC236}">
                        <a16:creationId xmlns:a16="http://schemas.microsoft.com/office/drawing/2014/main" id="{7E55831D-3E42-4C2F-B9F2-266DF7C9E2C6}"/>
                      </a:ext>
                    </a:extLst>
                  </p:cNvPr>
                  <p:cNvSpPr/>
                  <p:nvPr/>
                </p:nvSpPr>
                <p:spPr>
                  <a:xfrm>
                    <a:off x="8504296" y="3680469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0" name="직사각형 829">
                    <a:extLst>
                      <a:ext uri="{FF2B5EF4-FFF2-40B4-BE49-F238E27FC236}">
                        <a16:creationId xmlns:a16="http://schemas.microsoft.com/office/drawing/2014/main" id="{048F2B62-7E94-47BA-9FF5-FBA1B0B6FE79}"/>
                      </a:ext>
                    </a:extLst>
                  </p:cNvPr>
                  <p:cNvSpPr/>
                  <p:nvPr/>
                </p:nvSpPr>
                <p:spPr>
                  <a:xfrm>
                    <a:off x="9560160" y="3684733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1" name="직사각형 830">
                    <a:extLst>
                      <a:ext uri="{FF2B5EF4-FFF2-40B4-BE49-F238E27FC236}">
                        <a16:creationId xmlns:a16="http://schemas.microsoft.com/office/drawing/2014/main" id="{0D05C5AE-A5EC-4F2F-832D-C042F988405D}"/>
                      </a:ext>
                    </a:extLst>
                  </p:cNvPr>
                  <p:cNvSpPr/>
                  <p:nvPr/>
                </p:nvSpPr>
                <p:spPr>
                  <a:xfrm>
                    <a:off x="7432751" y="3684345"/>
                    <a:ext cx="1026000" cy="10260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1" name="직사각형 820">
                  <a:extLst>
                    <a:ext uri="{FF2B5EF4-FFF2-40B4-BE49-F238E27FC236}">
                      <a16:creationId xmlns:a16="http://schemas.microsoft.com/office/drawing/2014/main" id="{6226718B-E74D-4185-A213-4642C1B30260}"/>
                    </a:ext>
                  </a:extLst>
                </p:cNvPr>
                <p:cNvSpPr/>
                <p:nvPr/>
              </p:nvSpPr>
              <p:spPr>
                <a:xfrm>
                  <a:off x="10406636" y="868257"/>
                  <a:ext cx="1026000" cy="1026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09" name="그룹 808">
                  <a:extLst>
                    <a:ext uri="{FF2B5EF4-FFF2-40B4-BE49-F238E27FC236}">
                      <a16:creationId xmlns:a16="http://schemas.microsoft.com/office/drawing/2014/main" id="{2711BB9D-04E2-4621-B920-1AE423ED391A}"/>
                    </a:ext>
                  </a:extLst>
                </p:cNvPr>
                <p:cNvGrpSpPr/>
                <p:nvPr/>
              </p:nvGrpSpPr>
              <p:grpSpPr>
                <a:xfrm>
                  <a:off x="7227673" y="883288"/>
                  <a:ext cx="4205353" cy="4173657"/>
                  <a:chOff x="7442277" y="525040"/>
                  <a:chExt cx="4205353" cy="4173657"/>
                </a:xfrm>
              </p:grpSpPr>
              <p:sp>
                <p:nvSpPr>
                  <p:cNvPr id="471" name="직사각형 470">
                    <a:extLst>
                      <a:ext uri="{FF2B5EF4-FFF2-40B4-BE49-F238E27FC236}">
                        <a16:creationId xmlns:a16="http://schemas.microsoft.com/office/drawing/2014/main" id="{D510F179-463E-490C-B8A4-C32D3C167398}"/>
                      </a:ext>
                    </a:extLst>
                  </p:cNvPr>
                  <p:cNvSpPr/>
                  <p:nvPr/>
                </p:nvSpPr>
                <p:spPr>
                  <a:xfrm>
                    <a:off x="7444494" y="53562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2" name="직사각형 471">
                    <a:extLst>
                      <a:ext uri="{FF2B5EF4-FFF2-40B4-BE49-F238E27FC236}">
                        <a16:creationId xmlns:a16="http://schemas.microsoft.com/office/drawing/2014/main" id="{2EA57D63-5F36-408A-A249-69B66DBED894}"/>
                      </a:ext>
                    </a:extLst>
                  </p:cNvPr>
                  <p:cNvSpPr/>
                  <p:nvPr/>
                </p:nvSpPr>
                <p:spPr>
                  <a:xfrm>
                    <a:off x="7708978" y="5329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3" name="직사각형 472">
                    <a:extLst>
                      <a:ext uri="{FF2B5EF4-FFF2-40B4-BE49-F238E27FC236}">
                        <a16:creationId xmlns:a16="http://schemas.microsoft.com/office/drawing/2014/main" id="{8D94E676-7B70-42F7-9E05-8FEA5C672C50}"/>
                      </a:ext>
                    </a:extLst>
                  </p:cNvPr>
                  <p:cNvSpPr/>
                  <p:nvPr/>
                </p:nvSpPr>
                <p:spPr>
                  <a:xfrm>
                    <a:off x="7973462" y="5329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4" name="직사각형 473">
                    <a:extLst>
                      <a:ext uri="{FF2B5EF4-FFF2-40B4-BE49-F238E27FC236}">
                        <a16:creationId xmlns:a16="http://schemas.microsoft.com/office/drawing/2014/main" id="{CE3C3BA2-C22D-47FE-809A-F3C06445221C}"/>
                      </a:ext>
                    </a:extLst>
                  </p:cNvPr>
                  <p:cNvSpPr/>
                  <p:nvPr/>
                </p:nvSpPr>
                <p:spPr>
                  <a:xfrm>
                    <a:off x="8237946" y="5329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5" name="직사각형 474">
                    <a:extLst>
                      <a:ext uri="{FF2B5EF4-FFF2-40B4-BE49-F238E27FC236}">
                        <a16:creationId xmlns:a16="http://schemas.microsoft.com/office/drawing/2014/main" id="{72551215-EAA2-4FDE-9D47-1FF3051A0366}"/>
                      </a:ext>
                    </a:extLst>
                  </p:cNvPr>
                  <p:cNvSpPr/>
                  <p:nvPr/>
                </p:nvSpPr>
                <p:spPr>
                  <a:xfrm>
                    <a:off x="7444494" y="8041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6" name="직사각형 475">
                    <a:extLst>
                      <a:ext uri="{FF2B5EF4-FFF2-40B4-BE49-F238E27FC236}">
                        <a16:creationId xmlns:a16="http://schemas.microsoft.com/office/drawing/2014/main" id="{3835F62F-B3D8-409B-90D6-7A00F9C6D66D}"/>
                      </a:ext>
                    </a:extLst>
                  </p:cNvPr>
                  <p:cNvSpPr/>
                  <p:nvPr/>
                </p:nvSpPr>
                <p:spPr>
                  <a:xfrm>
                    <a:off x="7444494" y="10680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7" name="직사각형 476">
                    <a:extLst>
                      <a:ext uri="{FF2B5EF4-FFF2-40B4-BE49-F238E27FC236}">
                        <a16:creationId xmlns:a16="http://schemas.microsoft.com/office/drawing/2014/main" id="{106E6876-AE3A-4EFB-B845-237A3251E911}"/>
                      </a:ext>
                    </a:extLst>
                  </p:cNvPr>
                  <p:cNvSpPr/>
                  <p:nvPr/>
                </p:nvSpPr>
                <p:spPr>
                  <a:xfrm>
                    <a:off x="7444494" y="13281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8" name="직사각형 477">
                    <a:extLst>
                      <a:ext uri="{FF2B5EF4-FFF2-40B4-BE49-F238E27FC236}">
                        <a16:creationId xmlns:a16="http://schemas.microsoft.com/office/drawing/2014/main" id="{7FE8B2CC-02B6-46E7-AD69-21EC808E0F42}"/>
                      </a:ext>
                    </a:extLst>
                  </p:cNvPr>
                  <p:cNvSpPr/>
                  <p:nvPr/>
                </p:nvSpPr>
                <p:spPr>
                  <a:xfrm>
                    <a:off x="7715754" y="8041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9" name="직사각형 478">
                    <a:extLst>
                      <a:ext uri="{FF2B5EF4-FFF2-40B4-BE49-F238E27FC236}">
                        <a16:creationId xmlns:a16="http://schemas.microsoft.com/office/drawing/2014/main" id="{489F2074-4E23-48A7-9EE7-005C63EDCDEE}"/>
                      </a:ext>
                    </a:extLst>
                  </p:cNvPr>
                  <p:cNvSpPr/>
                  <p:nvPr/>
                </p:nvSpPr>
                <p:spPr>
                  <a:xfrm>
                    <a:off x="7715754" y="10680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0" name="직사각형 479">
                    <a:extLst>
                      <a:ext uri="{FF2B5EF4-FFF2-40B4-BE49-F238E27FC236}">
                        <a16:creationId xmlns:a16="http://schemas.microsoft.com/office/drawing/2014/main" id="{F4FD074E-8477-49CF-831B-E3AF07E20348}"/>
                      </a:ext>
                    </a:extLst>
                  </p:cNvPr>
                  <p:cNvSpPr/>
                  <p:nvPr/>
                </p:nvSpPr>
                <p:spPr>
                  <a:xfrm>
                    <a:off x="7715754" y="13260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1" name="직사각형 480">
                    <a:extLst>
                      <a:ext uri="{FF2B5EF4-FFF2-40B4-BE49-F238E27FC236}">
                        <a16:creationId xmlns:a16="http://schemas.microsoft.com/office/drawing/2014/main" id="{A1252864-DA94-4862-9F21-E1C20DF3EC7A}"/>
                      </a:ext>
                    </a:extLst>
                  </p:cNvPr>
                  <p:cNvSpPr/>
                  <p:nvPr/>
                </p:nvSpPr>
                <p:spPr>
                  <a:xfrm>
                    <a:off x="7973462" y="10654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2" name="직사각형 481">
                    <a:extLst>
                      <a:ext uri="{FF2B5EF4-FFF2-40B4-BE49-F238E27FC236}">
                        <a16:creationId xmlns:a16="http://schemas.microsoft.com/office/drawing/2014/main" id="{7BFB3F49-AAC8-4643-9AE2-2B2F97FB81AE}"/>
                      </a:ext>
                    </a:extLst>
                  </p:cNvPr>
                  <p:cNvSpPr/>
                  <p:nvPr/>
                </p:nvSpPr>
                <p:spPr>
                  <a:xfrm>
                    <a:off x="7973462" y="13260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3" name="직사각형 482">
                    <a:extLst>
                      <a:ext uri="{FF2B5EF4-FFF2-40B4-BE49-F238E27FC236}">
                        <a16:creationId xmlns:a16="http://schemas.microsoft.com/office/drawing/2014/main" id="{4B902758-A2B2-470C-98FB-164336391265}"/>
                      </a:ext>
                    </a:extLst>
                  </p:cNvPr>
                  <p:cNvSpPr/>
                  <p:nvPr/>
                </p:nvSpPr>
                <p:spPr>
                  <a:xfrm>
                    <a:off x="7973462" y="8046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4" name="직사각형 483">
                    <a:extLst>
                      <a:ext uri="{FF2B5EF4-FFF2-40B4-BE49-F238E27FC236}">
                        <a16:creationId xmlns:a16="http://schemas.microsoft.com/office/drawing/2014/main" id="{DEEF52FC-25D3-47D2-BB8C-0424E7D79359}"/>
                      </a:ext>
                    </a:extLst>
                  </p:cNvPr>
                  <p:cNvSpPr/>
                  <p:nvPr/>
                </p:nvSpPr>
                <p:spPr>
                  <a:xfrm>
                    <a:off x="8237946" y="8041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5" name="직사각형 484">
                    <a:extLst>
                      <a:ext uri="{FF2B5EF4-FFF2-40B4-BE49-F238E27FC236}">
                        <a16:creationId xmlns:a16="http://schemas.microsoft.com/office/drawing/2014/main" id="{536287CB-DA59-4FEF-A93A-4978A396E538}"/>
                      </a:ext>
                    </a:extLst>
                  </p:cNvPr>
                  <p:cNvSpPr/>
                  <p:nvPr/>
                </p:nvSpPr>
                <p:spPr>
                  <a:xfrm>
                    <a:off x="8237946" y="106820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6" name="직사각형 485">
                    <a:extLst>
                      <a:ext uri="{FF2B5EF4-FFF2-40B4-BE49-F238E27FC236}">
                        <a16:creationId xmlns:a16="http://schemas.microsoft.com/office/drawing/2014/main" id="{001E4C09-B250-4032-BA55-6C0AEEE690C1}"/>
                      </a:ext>
                    </a:extLst>
                  </p:cNvPr>
                  <p:cNvSpPr/>
                  <p:nvPr/>
                </p:nvSpPr>
                <p:spPr>
                  <a:xfrm>
                    <a:off x="8237946" y="13260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7" name="직사각형 486">
                    <a:extLst>
                      <a:ext uri="{FF2B5EF4-FFF2-40B4-BE49-F238E27FC236}">
                        <a16:creationId xmlns:a16="http://schemas.microsoft.com/office/drawing/2014/main" id="{CCD0DB33-23AC-4C52-B8F7-0F6E56B77ADA}"/>
                      </a:ext>
                    </a:extLst>
                  </p:cNvPr>
                  <p:cNvSpPr/>
                  <p:nvPr/>
                </p:nvSpPr>
                <p:spPr>
                  <a:xfrm>
                    <a:off x="8509206" y="5329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8" name="직사각형 487">
                    <a:extLst>
                      <a:ext uri="{FF2B5EF4-FFF2-40B4-BE49-F238E27FC236}">
                        <a16:creationId xmlns:a16="http://schemas.microsoft.com/office/drawing/2014/main" id="{46C92032-626D-4ACE-8254-56586086C83F}"/>
                      </a:ext>
                    </a:extLst>
                  </p:cNvPr>
                  <p:cNvSpPr/>
                  <p:nvPr/>
                </p:nvSpPr>
                <p:spPr>
                  <a:xfrm>
                    <a:off x="8773690" y="5303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9" name="직사각형 488">
                    <a:extLst>
                      <a:ext uri="{FF2B5EF4-FFF2-40B4-BE49-F238E27FC236}">
                        <a16:creationId xmlns:a16="http://schemas.microsoft.com/office/drawing/2014/main" id="{12D326D7-EDC5-4AA6-BDA6-A89C8B52B2E8}"/>
                      </a:ext>
                    </a:extLst>
                  </p:cNvPr>
                  <p:cNvSpPr/>
                  <p:nvPr/>
                </p:nvSpPr>
                <p:spPr>
                  <a:xfrm>
                    <a:off x="9038174" y="5303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0" name="직사각형 489">
                    <a:extLst>
                      <a:ext uri="{FF2B5EF4-FFF2-40B4-BE49-F238E27FC236}">
                        <a16:creationId xmlns:a16="http://schemas.microsoft.com/office/drawing/2014/main" id="{6BA05224-21E0-4B2B-AFC8-DC5C5AF693B3}"/>
                      </a:ext>
                    </a:extLst>
                  </p:cNvPr>
                  <p:cNvSpPr/>
                  <p:nvPr/>
                </p:nvSpPr>
                <p:spPr>
                  <a:xfrm>
                    <a:off x="9302658" y="5303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1" name="직사각형 490">
                    <a:extLst>
                      <a:ext uri="{FF2B5EF4-FFF2-40B4-BE49-F238E27FC236}">
                        <a16:creationId xmlns:a16="http://schemas.microsoft.com/office/drawing/2014/main" id="{DDEB2E33-976E-4C8B-8590-E2A5C156576C}"/>
                      </a:ext>
                    </a:extLst>
                  </p:cNvPr>
                  <p:cNvSpPr/>
                  <p:nvPr/>
                </p:nvSpPr>
                <p:spPr>
                  <a:xfrm>
                    <a:off x="8509206" y="8015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2" name="직사각형 491">
                    <a:extLst>
                      <a:ext uri="{FF2B5EF4-FFF2-40B4-BE49-F238E27FC236}">
                        <a16:creationId xmlns:a16="http://schemas.microsoft.com/office/drawing/2014/main" id="{67A1B407-33B4-49E7-A119-3724C958114D}"/>
                      </a:ext>
                    </a:extLst>
                  </p:cNvPr>
                  <p:cNvSpPr/>
                  <p:nvPr/>
                </p:nvSpPr>
                <p:spPr>
                  <a:xfrm>
                    <a:off x="8509206" y="10654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3" name="직사각형 492">
                    <a:extLst>
                      <a:ext uri="{FF2B5EF4-FFF2-40B4-BE49-F238E27FC236}">
                        <a16:creationId xmlns:a16="http://schemas.microsoft.com/office/drawing/2014/main" id="{0C705669-96F5-442C-95CA-BA984E58F729}"/>
                      </a:ext>
                    </a:extLst>
                  </p:cNvPr>
                  <p:cNvSpPr/>
                  <p:nvPr/>
                </p:nvSpPr>
                <p:spPr>
                  <a:xfrm>
                    <a:off x="8509206" y="13254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4" name="직사각형 493">
                    <a:extLst>
                      <a:ext uri="{FF2B5EF4-FFF2-40B4-BE49-F238E27FC236}">
                        <a16:creationId xmlns:a16="http://schemas.microsoft.com/office/drawing/2014/main" id="{F3A2D8D9-8D98-41FF-BB40-F31CE60F5A22}"/>
                      </a:ext>
                    </a:extLst>
                  </p:cNvPr>
                  <p:cNvSpPr/>
                  <p:nvPr/>
                </p:nvSpPr>
                <p:spPr>
                  <a:xfrm>
                    <a:off x="8780466" y="8015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5" name="직사각형 494">
                    <a:extLst>
                      <a:ext uri="{FF2B5EF4-FFF2-40B4-BE49-F238E27FC236}">
                        <a16:creationId xmlns:a16="http://schemas.microsoft.com/office/drawing/2014/main" id="{DDDAD16B-C741-445A-A6D8-BB74E42A4BE3}"/>
                      </a:ext>
                    </a:extLst>
                  </p:cNvPr>
                  <p:cNvSpPr/>
                  <p:nvPr/>
                </p:nvSpPr>
                <p:spPr>
                  <a:xfrm>
                    <a:off x="8780466" y="10654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6" name="직사각형 495">
                    <a:extLst>
                      <a:ext uri="{FF2B5EF4-FFF2-40B4-BE49-F238E27FC236}">
                        <a16:creationId xmlns:a16="http://schemas.microsoft.com/office/drawing/2014/main" id="{E6C6EF92-4455-4D69-A71A-E7B90DFC6EB3}"/>
                      </a:ext>
                    </a:extLst>
                  </p:cNvPr>
                  <p:cNvSpPr/>
                  <p:nvPr/>
                </p:nvSpPr>
                <p:spPr>
                  <a:xfrm>
                    <a:off x="8780466" y="13234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7" name="직사각형 496">
                    <a:extLst>
                      <a:ext uri="{FF2B5EF4-FFF2-40B4-BE49-F238E27FC236}">
                        <a16:creationId xmlns:a16="http://schemas.microsoft.com/office/drawing/2014/main" id="{838D7004-E83F-49CB-98EC-BDA43133C159}"/>
                      </a:ext>
                    </a:extLst>
                  </p:cNvPr>
                  <p:cNvSpPr/>
                  <p:nvPr/>
                </p:nvSpPr>
                <p:spPr>
                  <a:xfrm>
                    <a:off x="9038174" y="10627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8" name="직사각형 497">
                    <a:extLst>
                      <a:ext uri="{FF2B5EF4-FFF2-40B4-BE49-F238E27FC236}">
                        <a16:creationId xmlns:a16="http://schemas.microsoft.com/office/drawing/2014/main" id="{CCDFA6E9-069B-45B0-BF90-FDCA3A7C291E}"/>
                      </a:ext>
                    </a:extLst>
                  </p:cNvPr>
                  <p:cNvSpPr/>
                  <p:nvPr/>
                </p:nvSpPr>
                <p:spPr>
                  <a:xfrm>
                    <a:off x="9038174" y="13234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9" name="직사각형 498">
                    <a:extLst>
                      <a:ext uri="{FF2B5EF4-FFF2-40B4-BE49-F238E27FC236}">
                        <a16:creationId xmlns:a16="http://schemas.microsoft.com/office/drawing/2014/main" id="{DE549A7A-C237-46E6-B899-A5CA7C987169}"/>
                      </a:ext>
                    </a:extLst>
                  </p:cNvPr>
                  <p:cNvSpPr/>
                  <p:nvPr/>
                </p:nvSpPr>
                <p:spPr>
                  <a:xfrm>
                    <a:off x="9038174" y="8020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0" name="직사각형 499">
                    <a:extLst>
                      <a:ext uri="{FF2B5EF4-FFF2-40B4-BE49-F238E27FC236}">
                        <a16:creationId xmlns:a16="http://schemas.microsoft.com/office/drawing/2014/main" id="{EAB85B08-B93F-4906-B07E-633AFDF18930}"/>
                      </a:ext>
                    </a:extLst>
                  </p:cNvPr>
                  <p:cNvSpPr/>
                  <p:nvPr/>
                </p:nvSpPr>
                <p:spPr>
                  <a:xfrm>
                    <a:off x="9302658" y="8015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1" name="직사각형 500">
                    <a:extLst>
                      <a:ext uri="{FF2B5EF4-FFF2-40B4-BE49-F238E27FC236}">
                        <a16:creationId xmlns:a16="http://schemas.microsoft.com/office/drawing/2014/main" id="{C3323BEC-CD70-484D-B212-B4123606A1F8}"/>
                      </a:ext>
                    </a:extLst>
                  </p:cNvPr>
                  <p:cNvSpPr/>
                  <p:nvPr/>
                </p:nvSpPr>
                <p:spPr>
                  <a:xfrm>
                    <a:off x="9302658" y="106555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2" name="직사각형 501">
                    <a:extLst>
                      <a:ext uri="{FF2B5EF4-FFF2-40B4-BE49-F238E27FC236}">
                        <a16:creationId xmlns:a16="http://schemas.microsoft.com/office/drawing/2014/main" id="{D166F851-BE0A-424E-8DAC-7B2F93C162EF}"/>
                      </a:ext>
                    </a:extLst>
                  </p:cNvPr>
                  <p:cNvSpPr/>
                  <p:nvPr/>
                </p:nvSpPr>
                <p:spPr>
                  <a:xfrm>
                    <a:off x="9302658" y="13234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1" name="직사각형 550">
                    <a:extLst>
                      <a:ext uri="{FF2B5EF4-FFF2-40B4-BE49-F238E27FC236}">
                        <a16:creationId xmlns:a16="http://schemas.microsoft.com/office/drawing/2014/main" id="{10DC6F8B-236B-418A-B482-D44A00165029}"/>
                      </a:ext>
                    </a:extLst>
                  </p:cNvPr>
                  <p:cNvSpPr/>
                  <p:nvPr/>
                </p:nvSpPr>
                <p:spPr>
                  <a:xfrm>
                    <a:off x="7444494" y="158397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2" name="직사각형 551">
                    <a:extLst>
                      <a:ext uri="{FF2B5EF4-FFF2-40B4-BE49-F238E27FC236}">
                        <a16:creationId xmlns:a16="http://schemas.microsoft.com/office/drawing/2014/main" id="{2918F8A9-9928-455B-8CB0-84435B403521}"/>
                      </a:ext>
                    </a:extLst>
                  </p:cNvPr>
                  <p:cNvSpPr/>
                  <p:nvPr/>
                </p:nvSpPr>
                <p:spPr>
                  <a:xfrm>
                    <a:off x="7708978" y="158132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3" name="직사각형 552">
                    <a:extLst>
                      <a:ext uri="{FF2B5EF4-FFF2-40B4-BE49-F238E27FC236}">
                        <a16:creationId xmlns:a16="http://schemas.microsoft.com/office/drawing/2014/main" id="{6E523730-E19E-48F4-855A-6A6815F5750D}"/>
                      </a:ext>
                    </a:extLst>
                  </p:cNvPr>
                  <p:cNvSpPr/>
                  <p:nvPr/>
                </p:nvSpPr>
                <p:spPr>
                  <a:xfrm>
                    <a:off x="7973462" y="158132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4" name="직사각형 553">
                    <a:extLst>
                      <a:ext uri="{FF2B5EF4-FFF2-40B4-BE49-F238E27FC236}">
                        <a16:creationId xmlns:a16="http://schemas.microsoft.com/office/drawing/2014/main" id="{A821D59B-6A81-4EF7-9D76-0DAF619B4CE2}"/>
                      </a:ext>
                    </a:extLst>
                  </p:cNvPr>
                  <p:cNvSpPr/>
                  <p:nvPr/>
                </p:nvSpPr>
                <p:spPr>
                  <a:xfrm>
                    <a:off x="8237946" y="158132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5" name="직사각형 554">
                    <a:extLst>
                      <a:ext uri="{FF2B5EF4-FFF2-40B4-BE49-F238E27FC236}">
                        <a16:creationId xmlns:a16="http://schemas.microsoft.com/office/drawing/2014/main" id="{798BFFA3-E50D-4C16-B2B8-D2BB605CD512}"/>
                      </a:ext>
                    </a:extLst>
                  </p:cNvPr>
                  <p:cNvSpPr/>
                  <p:nvPr/>
                </p:nvSpPr>
                <p:spPr>
                  <a:xfrm>
                    <a:off x="7444494" y="18525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6" name="직사각형 555">
                    <a:extLst>
                      <a:ext uri="{FF2B5EF4-FFF2-40B4-BE49-F238E27FC236}">
                        <a16:creationId xmlns:a16="http://schemas.microsoft.com/office/drawing/2014/main" id="{81D03331-DD54-41BB-A596-30A904D0710F}"/>
                      </a:ext>
                    </a:extLst>
                  </p:cNvPr>
                  <p:cNvSpPr/>
                  <p:nvPr/>
                </p:nvSpPr>
                <p:spPr>
                  <a:xfrm>
                    <a:off x="7444494" y="211639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7" name="직사각형 556">
                    <a:extLst>
                      <a:ext uri="{FF2B5EF4-FFF2-40B4-BE49-F238E27FC236}">
                        <a16:creationId xmlns:a16="http://schemas.microsoft.com/office/drawing/2014/main" id="{44BCB975-4C21-43F0-A6F6-0B36748B0B55}"/>
                      </a:ext>
                    </a:extLst>
                  </p:cNvPr>
                  <p:cNvSpPr/>
                  <p:nvPr/>
                </p:nvSpPr>
                <p:spPr>
                  <a:xfrm>
                    <a:off x="7444494" y="23764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8" name="직사각형 557">
                    <a:extLst>
                      <a:ext uri="{FF2B5EF4-FFF2-40B4-BE49-F238E27FC236}">
                        <a16:creationId xmlns:a16="http://schemas.microsoft.com/office/drawing/2014/main" id="{1005B8D6-5132-42EC-9125-A3216A64C333}"/>
                      </a:ext>
                    </a:extLst>
                  </p:cNvPr>
                  <p:cNvSpPr/>
                  <p:nvPr/>
                </p:nvSpPr>
                <p:spPr>
                  <a:xfrm>
                    <a:off x="7715754" y="18525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9" name="직사각형 558">
                    <a:extLst>
                      <a:ext uri="{FF2B5EF4-FFF2-40B4-BE49-F238E27FC236}">
                        <a16:creationId xmlns:a16="http://schemas.microsoft.com/office/drawing/2014/main" id="{4A32B2F5-DD36-453A-9854-9978CDE65FBD}"/>
                      </a:ext>
                    </a:extLst>
                  </p:cNvPr>
                  <p:cNvSpPr/>
                  <p:nvPr/>
                </p:nvSpPr>
                <p:spPr>
                  <a:xfrm>
                    <a:off x="7715754" y="211639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0" name="직사각형 559">
                    <a:extLst>
                      <a:ext uri="{FF2B5EF4-FFF2-40B4-BE49-F238E27FC236}">
                        <a16:creationId xmlns:a16="http://schemas.microsoft.com/office/drawing/2014/main" id="{75039870-F194-4C0B-801B-39ACFE718B48}"/>
                      </a:ext>
                    </a:extLst>
                  </p:cNvPr>
                  <p:cNvSpPr/>
                  <p:nvPr/>
                </p:nvSpPr>
                <p:spPr>
                  <a:xfrm>
                    <a:off x="7715754" y="237443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1" name="직사각형 560">
                    <a:extLst>
                      <a:ext uri="{FF2B5EF4-FFF2-40B4-BE49-F238E27FC236}">
                        <a16:creationId xmlns:a16="http://schemas.microsoft.com/office/drawing/2014/main" id="{56B789E7-ADD2-431C-9425-402972AB7DE1}"/>
                      </a:ext>
                    </a:extLst>
                  </p:cNvPr>
                  <p:cNvSpPr/>
                  <p:nvPr/>
                </p:nvSpPr>
                <p:spPr>
                  <a:xfrm>
                    <a:off x="7973462" y="21137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2" name="직사각형 561">
                    <a:extLst>
                      <a:ext uri="{FF2B5EF4-FFF2-40B4-BE49-F238E27FC236}">
                        <a16:creationId xmlns:a16="http://schemas.microsoft.com/office/drawing/2014/main" id="{2B8C1FCB-730A-4DCF-913D-483480698717}"/>
                      </a:ext>
                    </a:extLst>
                  </p:cNvPr>
                  <p:cNvSpPr/>
                  <p:nvPr/>
                </p:nvSpPr>
                <p:spPr>
                  <a:xfrm>
                    <a:off x="7973462" y="237443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3" name="직사각형 562">
                    <a:extLst>
                      <a:ext uri="{FF2B5EF4-FFF2-40B4-BE49-F238E27FC236}">
                        <a16:creationId xmlns:a16="http://schemas.microsoft.com/office/drawing/2014/main" id="{020B5F4A-7460-4408-BCC0-7210EC7DDCD8}"/>
                      </a:ext>
                    </a:extLst>
                  </p:cNvPr>
                  <p:cNvSpPr/>
                  <p:nvPr/>
                </p:nvSpPr>
                <p:spPr>
                  <a:xfrm>
                    <a:off x="7973462" y="18530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4" name="직사각형 563">
                    <a:extLst>
                      <a:ext uri="{FF2B5EF4-FFF2-40B4-BE49-F238E27FC236}">
                        <a16:creationId xmlns:a16="http://schemas.microsoft.com/office/drawing/2014/main" id="{CE940261-F76D-4A52-B2BD-983D2D05532E}"/>
                      </a:ext>
                    </a:extLst>
                  </p:cNvPr>
                  <p:cNvSpPr/>
                  <p:nvPr/>
                </p:nvSpPr>
                <p:spPr>
                  <a:xfrm>
                    <a:off x="8237946" y="18525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5" name="직사각형 564">
                    <a:extLst>
                      <a:ext uri="{FF2B5EF4-FFF2-40B4-BE49-F238E27FC236}">
                        <a16:creationId xmlns:a16="http://schemas.microsoft.com/office/drawing/2014/main" id="{8E3BDE72-2AD4-43EE-8D19-B721A9077131}"/>
                      </a:ext>
                    </a:extLst>
                  </p:cNvPr>
                  <p:cNvSpPr/>
                  <p:nvPr/>
                </p:nvSpPr>
                <p:spPr>
                  <a:xfrm>
                    <a:off x="8237946" y="21165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6" name="직사각형 565">
                    <a:extLst>
                      <a:ext uri="{FF2B5EF4-FFF2-40B4-BE49-F238E27FC236}">
                        <a16:creationId xmlns:a16="http://schemas.microsoft.com/office/drawing/2014/main" id="{F478BCAF-2352-4A27-8A94-254EC93EFF3C}"/>
                      </a:ext>
                    </a:extLst>
                  </p:cNvPr>
                  <p:cNvSpPr/>
                  <p:nvPr/>
                </p:nvSpPr>
                <p:spPr>
                  <a:xfrm>
                    <a:off x="8237946" y="237443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9" name="직사각형 598">
                    <a:extLst>
                      <a:ext uri="{FF2B5EF4-FFF2-40B4-BE49-F238E27FC236}">
                        <a16:creationId xmlns:a16="http://schemas.microsoft.com/office/drawing/2014/main" id="{B98A3EE1-13BC-4727-881C-4360737C5C29}"/>
                      </a:ext>
                    </a:extLst>
                  </p:cNvPr>
                  <p:cNvSpPr/>
                  <p:nvPr/>
                </p:nvSpPr>
                <p:spPr>
                  <a:xfrm>
                    <a:off x="8511423" y="158132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0" name="직사각형 599">
                    <a:extLst>
                      <a:ext uri="{FF2B5EF4-FFF2-40B4-BE49-F238E27FC236}">
                        <a16:creationId xmlns:a16="http://schemas.microsoft.com/office/drawing/2014/main" id="{D9E15910-74AA-48F7-AFD5-0251A31A3DBE}"/>
                      </a:ext>
                    </a:extLst>
                  </p:cNvPr>
                  <p:cNvSpPr/>
                  <p:nvPr/>
                </p:nvSpPr>
                <p:spPr>
                  <a:xfrm>
                    <a:off x="8775907" y="15786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직사각형 600">
                    <a:extLst>
                      <a:ext uri="{FF2B5EF4-FFF2-40B4-BE49-F238E27FC236}">
                        <a16:creationId xmlns:a16="http://schemas.microsoft.com/office/drawing/2014/main" id="{4B570D98-305A-44F7-9C15-2C22BEA9C854}"/>
                      </a:ext>
                    </a:extLst>
                  </p:cNvPr>
                  <p:cNvSpPr/>
                  <p:nvPr/>
                </p:nvSpPr>
                <p:spPr>
                  <a:xfrm>
                    <a:off x="9040391" y="15786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2" name="직사각형 601">
                    <a:extLst>
                      <a:ext uri="{FF2B5EF4-FFF2-40B4-BE49-F238E27FC236}">
                        <a16:creationId xmlns:a16="http://schemas.microsoft.com/office/drawing/2014/main" id="{25E56B8F-4B81-4E80-986A-362180EE1CC8}"/>
                      </a:ext>
                    </a:extLst>
                  </p:cNvPr>
                  <p:cNvSpPr/>
                  <p:nvPr/>
                </p:nvSpPr>
                <p:spPr>
                  <a:xfrm>
                    <a:off x="9304875" y="15786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3" name="직사각형 602">
                    <a:extLst>
                      <a:ext uri="{FF2B5EF4-FFF2-40B4-BE49-F238E27FC236}">
                        <a16:creationId xmlns:a16="http://schemas.microsoft.com/office/drawing/2014/main" id="{DCCFAE4C-4F66-4F3F-8A0B-2D22670DED93}"/>
                      </a:ext>
                    </a:extLst>
                  </p:cNvPr>
                  <p:cNvSpPr/>
                  <p:nvPr/>
                </p:nvSpPr>
                <p:spPr>
                  <a:xfrm>
                    <a:off x="8511423" y="18498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4" name="직사각형 603">
                    <a:extLst>
                      <a:ext uri="{FF2B5EF4-FFF2-40B4-BE49-F238E27FC236}">
                        <a16:creationId xmlns:a16="http://schemas.microsoft.com/office/drawing/2014/main" id="{838F70E2-3115-4DFC-9501-7CBCEBE48086}"/>
                      </a:ext>
                    </a:extLst>
                  </p:cNvPr>
                  <p:cNvSpPr/>
                  <p:nvPr/>
                </p:nvSpPr>
                <p:spPr>
                  <a:xfrm>
                    <a:off x="8511423" y="21137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5" name="직사각형 604">
                    <a:extLst>
                      <a:ext uri="{FF2B5EF4-FFF2-40B4-BE49-F238E27FC236}">
                        <a16:creationId xmlns:a16="http://schemas.microsoft.com/office/drawing/2014/main" id="{3786A6E0-03EA-4749-8F5D-BB6B3B8E2267}"/>
                      </a:ext>
                    </a:extLst>
                  </p:cNvPr>
                  <p:cNvSpPr/>
                  <p:nvPr/>
                </p:nvSpPr>
                <p:spPr>
                  <a:xfrm>
                    <a:off x="8511423" y="23738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6" name="직사각형 605">
                    <a:extLst>
                      <a:ext uri="{FF2B5EF4-FFF2-40B4-BE49-F238E27FC236}">
                        <a16:creationId xmlns:a16="http://schemas.microsoft.com/office/drawing/2014/main" id="{32E04F5F-11B8-45B2-B8FC-FDB0EEE8B7FC}"/>
                      </a:ext>
                    </a:extLst>
                  </p:cNvPr>
                  <p:cNvSpPr/>
                  <p:nvPr/>
                </p:nvSpPr>
                <p:spPr>
                  <a:xfrm>
                    <a:off x="8782683" y="18498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7" name="직사각형 606">
                    <a:extLst>
                      <a:ext uri="{FF2B5EF4-FFF2-40B4-BE49-F238E27FC236}">
                        <a16:creationId xmlns:a16="http://schemas.microsoft.com/office/drawing/2014/main" id="{07196425-C425-497F-8D8D-8E536D797639}"/>
                      </a:ext>
                    </a:extLst>
                  </p:cNvPr>
                  <p:cNvSpPr/>
                  <p:nvPr/>
                </p:nvSpPr>
                <p:spPr>
                  <a:xfrm>
                    <a:off x="8782683" y="21137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8" name="직사각형 607">
                    <a:extLst>
                      <a:ext uri="{FF2B5EF4-FFF2-40B4-BE49-F238E27FC236}">
                        <a16:creationId xmlns:a16="http://schemas.microsoft.com/office/drawing/2014/main" id="{4A1C0B38-B54A-4C89-A6AA-1F1630FBD20A}"/>
                      </a:ext>
                    </a:extLst>
                  </p:cNvPr>
                  <p:cNvSpPr/>
                  <p:nvPr/>
                </p:nvSpPr>
                <p:spPr>
                  <a:xfrm>
                    <a:off x="8782683" y="23717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9" name="직사각형 608">
                    <a:extLst>
                      <a:ext uri="{FF2B5EF4-FFF2-40B4-BE49-F238E27FC236}">
                        <a16:creationId xmlns:a16="http://schemas.microsoft.com/office/drawing/2014/main" id="{F8759EE1-BE68-42CB-A31D-B699A769A908}"/>
                      </a:ext>
                    </a:extLst>
                  </p:cNvPr>
                  <p:cNvSpPr/>
                  <p:nvPr/>
                </p:nvSpPr>
                <p:spPr>
                  <a:xfrm>
                    <a:off x="9040391" y="21111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0" name="직사각형 609">
                    <a:extLst>
                      <a:ext uri="{FF2B5EF4-FFF2-40B4-BE49-F238E27FC236}">
                        <a16:creationId xmlns:a16="http://schemas.microsoft.com/office/drawing/2014/main" id="{0F82CCDF-3C1E-45B7-BFA8-422314F2EBE2}"/>
                      </a:ext>
                    </a:extLst>
                  </p:cNvPr>
                  <p:cNvSpPr/>
                  <p:nvPr/>
                </p:nvSpPr>
                <p:spPr>
                  <a:xfrm>
                    <a:off x="9040391" y="23717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1" name="직사각형 610">
                    <a:extLst>
                      <a:ext uri="{FF2B5EF4-FFF2-40B4-BE49-F238E27FC236}">
                        <a16:creationId xmlns:a16="http://schemas.microsoft.com/office/drawing/2014/main" id="{C35F152B-4DD1-479A-B734-EB2CFA5AA7D9}"/>
                      </a:ext>
                    </a:extLst>
                  </p:cNvPr>
                  <p:cNvSpPr/>
                  <p:nvPr/>
                </p:nvSpPr>
                <p:spPr>
                  <a:xfrm>
                    <a:off x="9040391" y="18503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2" name="직사각형 611">
                    <a:extLst>
                      <a:ext uri="{FF2B5EF4-FFF2-40B4-BE49-F238E27FC236}">
                        <a16:creationId xmlns:a16="http://schemas.microsoft.com/office/drawing/2014/main" id="{1C439EF4-78A0-40BD-8AD8-E6942DA19422}"/>
                      </a:ext>
                    </a:extLst>
                  </p:cNvPr>
                  <p:cNvSpPr/>
                  <p:nvPr/>
                </p:nvSpPr>
                <p:spPr>
                  <a:xfrm>
                    <a:off x="9304875" y="18498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3" name="직사각형 612">
                    <a:extLst>
                      <a:ext uri="{FF2B5EF4-FFF2-40B4-BE49-F238E27FC236}">
                        <a16:creationId xmlns:a16="http://schemas.microsoft.com/office/drawing/2014/main" id="{FBA61EC1-0098-4432-BEBD-6FA8732C10CE}"/>
                      </a:ext>
                    </a:extLst>
                  </p:cNvPr>
                  <p:cNvSpPr/>
                  <p:nvPr/>
                </p:nvSpPr>
                <p:spPr>
                  <a:xfrm>
                    <a:off x="9304875" y="211390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4" name="직사각형 613">
                    <a:extLst>
                      <a:ext uri="{FF2B5EF4-FFF2-40B4-BE49-F238E27FC236}">
                        <a16:creationId xmlns:a16="http://schemas.microsoft.com/office/drawing/2014/main" id="{1A3E99F1-CD32-47A3-9B98-E02FC81C44CC}"/>
                      </a:ext>
                    </a:extLst>
                  </p:cNvPr>
                  <p:cNvSpPr/>
                  <p:nvPr/>
                </p:nvSpPr>
                <p:spPr>
                  <a:xfrm>
                    <a:off x="9304875" y="237178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5" name="직사각형 614">
                    <a:extLst>
                      <a:ext uri="{FF2B5EF4-FFF2-40B4-BE49-F238E27FC236}">
                        <a16:creationId xmlns:a16="http://schemas.microsoft.com/office/drawing/2014/main" id="{929607B5-2D34-4D4F-9458-EAA3FD57B61C}"/>
                      </a:ext>
                    </a:extLst>
                  </p:cNvPr>
                  <p:cNvSpPr/>
                  <p:nvPr/>
                </p:nvSpPr>
                <p:spPr>
                  <a:xfrm>
                    <a:off x="9571249" y="5303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6" name="직사각형 615">
                    <a:extLst>
                      <a:ext uri="{FF2B5EF4-FFF2-40B4-BE49-F238E27FC236}">
                        <a16:creationId xmlns:a16="http://schemas.microsoft.com/office/drawing/2014/main" id="{C9B03AF8-9BB8-4FF7-989C-976A917D0FDC}"/>
                      </a:ext>
                    </a:extLst>
                  </p:cNvPr>
                  <p:cNvSpPr/>
                  <p:nvPr/>
                </p:nvSpPr>
                <p:spPr>
                  <a:xfrm>
                    <a:off x="9835733" y="5276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7" name="직사각형 616">
                    <a:extLst>
                      <a:ext uri="{FF2B5EF4-FFF2-40B4-BE49-F238E27FC236}">
                        <a16:creationId xmlns:a16="http://schemas.microsoft.com/office/drawing/2014/main" id="{A9D9878B-2E77-4AE1-9A00-DB284C3B0BB7}"/>
                      </a:ext>
                    </a:extLst>
                  </p:cNvPr>
                  <p:cNvSpPr/>
                  <p:nvPr/>
                </p:nvSpPr>
                <p:spPr>
                  <a:xfrm>
                    <a:off x="10100217" y="5276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8" name="직사각형 617">
                    <a:extLst>
                      <a:ext uri="{FF2B5EF4-FFF2-40B4-BE49-F238E27FC236}">
                        <a16:creationId xmlns:a16="http://schemas.microsoft.com/office/drawing/2014/main" id="{26EE40F8-0B4A-48B5-B5F5-1F87A0EE19F9}"/>
                      </a:ext>
                    </a:extLst>
                  </p:cNvPr>
                  <p:cNvSpPr/>
                  <p:nvPr/>
                </p:nvSpPr>
                <p:spPr>
                  <a:xfrm>
                    <a:off x="10364701" y="5276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9" name="직사각형 618">
                    <a:extLst>
                      <a:ext uri="{FF2B5EF4-FFF2-40B4-BE49-F238E27FC236}">
                        <a16:creationId xmlns:a16="http://schemas.microsoft.com/office/drawing/2014/main" id="{7395627A-FEE8-4B97-B102-A4ED5B97C20D}"/>
                      </a:ext>
                    </a:extLst>
                  </p:cNvPr>
                  <p:cNvSpPr/>
                  <p:nvPr/>
                </p:nvSpPr>
                <p:spPr>
                  <a:xfrm>
                    <a:off x="9571249" y="798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0" name="직사각형 619">
                    <a:extLst>
                      <a:ext uri="{FF2B5EF4-FFF2-40B4-BE49-F238E27FC236}">
                        <a16:creationId xmlns:a16="http://schemas.microsoft.com/office/drawing/2014/main" id="{F530F7E0-8FCD-414C-B624-0033C41CD57C}"/>
                      </a:ext>
                    </a:extLst>
                  </p:cNvPr>
                  <p:cNvSpPr/>
                  <p:nvPr/>
                </p:nvSpPr>
                <p:spPr>
                  <a:xfrm>
                    <a:off x="9571249" y="10627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1" name="직사각형 620">
                    <a:extLst>
                      <a:ext uri="{FF2B5EF4-FFF2-40B4-BE49-F238E27FC236}">
                        <a16:creationId xmlns:a16="http://schemas.microsoft.com/office/drawing/2014/main" id="{F725B3F2-7A5D-45BB-83F2-08E278A69439}"/>
                      </a:ext>
                    </a:extLst>
                  </p:cNvPr>
                  <p:cNvSpPr/>
                  <p:nvPr/>
                </p:nvSpPr>
                <p:spPr>
                  <a:xfrm>
                    <a:off x="9571249" y="13228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2" name="직사각형 621">
                    <a:extLst>
                      <a:ext uri="{FF2B5EF4-FFF2-40B4-BE49-F238E27FC236}">
                        <a16:creationId xmlns:a16="http://schemas.microsoft.com/office/drawing/2014/main" id="{11E66C26-64E0-4343-A6F2-8F23812726F0}"/>
                      </a:ext>
                    </a:extLst>
                  </p:cNvPr>
                  <p:cNvSpPr/>
                  <p:nvPr/>
                </p:nvSpPr>
                <p:spPr>
                  <a:xfrm>
                    <a:off x="9842509" y="798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3" name="직사각형 622">
                    <a:extLst>
                      <a:ext uri="{FF2B5EF4-FFF2-40B4-BE49-F238E27FC236}">
                        <a16:creationId xmlns:a16="http://schemas.microsoft.com/office/drawing/2014/main" id="{403B5501-10FE-4484-9B0A-28F8F233FFB4}"/>
                      </a:ext>
                    </a:extLst>
                  </p:cNvPr>
                  <p:cNvSpPr/>
                  <p:nvPr/>
                </p:nvSpPr>
                <p:spPr>
                  <a:xfrm>
                    <a:off x="9842509" y="10627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4" name="직사각형 623">
                    <a:extLst>
                      <a:ext uri="{FF2B5EF4-FFF2-40B4-BE49-F238E27FC236}">
                        <a16:creationId xmlns:a16="http://schemas.microsoft.com/office/drawing/2014/main" id="{A596E44D-B76F-42D7-9DA4-03B52D604C4A}"/>
                      </a:ext>
                    </a:extLst>
                  </p:cNvPr>
                  <p:cNvSpPr/>
                  <p:nvPr/>
                </p:nvSpPr>
                <p:spPr>
                  <a:xfrm>
                    <a:off x="9842509" y="13207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5" name="직사각형 624">
                    <a:extLst>
                      <a:ext uri="{FF2B5EF4-FFF2-40B4-BE49-F238E27FC236}">
                        <a16:creationId xmlns:a16="http://schemas.microsoft.com/office/drawing/2014/main" id="{4321742E-4DF1-4EC3-BB01-A944DA71B413}"/>
                      </a:ext>
                    </a:extLst>
                  </p:cNvPr>
                  <p:cNvSpPr/>
                  <p:nvPr/>
                </p:nvSpPr>
                <p:spPr>
                  <a:xfrm>
                    <a:off x="10100217" y="10601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6" name="직사각형 625">
                    <a:extLst>
                      <a:ext uri="{FF2B5EF4-FFF2-40B4-BE49-F238E27FC236}">
                        <a16:creationId xmlns:a16="http://schemas.microsoft.com/office/drawing/2014/main" id="{AE260D76-D7FB-4E1E-BDEE-D6324E7DA83C}"/>
                      </a:ext>
                    </a:extLst>
                  </p:cNvPr>
                  <p:cNvSpPr/>
                  <p:nvPr/>
                </p:nvSpPr>
                <p:spPr>
                  <a:xfrm>
                    <a:off x="10100217" y="13207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7" name="직사각형 626">
                    <a:extLst>
                      <a:ext uri="{FF2B5EF4-FFF2-40B4-BE49-F238E27FC236}">
                        <a16:creationId xmlns:a16="http://schemas.microsoft.com/office/drawing/2014/main" id="{4DA24D4D-607D-4692-B28B-5045EB8B7BAD}"/>
                      </a:ext>
                    </a:extLst>
                  </p:cNvPr>
                  <p:cNvSpPr/>
                  <p:nvPr/>
                </p:nvSpPr>
                <p:spPr>
                  <a:xfrm>
                    <a:off x="10100217" y="7993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8" name="직사각형 627">
                    <a:extLst>
                      <a:ext uri="{FF2B5EF4-FFF2-40B4-BE49-F238E27FC236}">
                        <a16:creationId xmlns:a16="http://schemas.microsoft.com/office/drawing/2014/main" id="{C3EA3663-D102-4E99-AD92-39E8DDC6F93B}"/>
                      </a:ext>
                    </a:extLst>
                  </p:cNvPr>
                  <p:cNvSpPr/>
                  <p:nvPr/>
                </p:nvSpPr>
                <p:spPr>
                  <a:xfrm>
                    <a:off x="10364701" y="798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9" name="직사각형 628">
                    <a:extLst>
                      <a:ext uri="{FF2B5EF4-FFF2-40B4-BE49-F238E27FC236}">
                        <a16:creationId xmlns:a16="http://schemas.microsoft.com/office/drawing/2014/main" id="{FB6116B8-8669-482E-8ACD-E2498F8CB8D1}"/>
                      </a:ext>
                    </a:extLst>
                  </p:cNvPr>
                  <p:cNvSpPr/>
                  <p:nvPr/>
                </p:nvSpPr>
                <p:spPr>
                  <a:xfrm>
                    <a:off x="10364701" y="106290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0" name="직사각형 629">
                    <a:extLst>
                      <a:ext uri="{FF2B5EF4-FFF2-40B4-BE49-F238E27FC236}">
                        <a16:creationId xmlns:a16="http://schemas.microsoft.com/office/drawing/2014/main" id="{F8DDF7AC-E186-4C0A-A62B-17A337F64775}"/>
                      </a:ext>
                    </a:extLst>
                  </p:cNvPr>
                  <p:cNvSpPr/>
                  <p:nvPr/>
                </p:nvSpPr>
                <p:spPr>
                  <a:xfrm>
                    <a:off x="10364701" y="13207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1" name="직사각형 630">
                    <a:extLst>
                      <a:ext uri="{FF2B5EF4-FFF2-40B4-BE49-F238E27FC236}">
                        <a16:creationId xmlns:a16="http://schemas.microsoft.com/office/drawing/2014/main" id="{11F770EB-58F6-4E76-A7F6-EB86D028B013}"/>
                      </a:ext>
                    </a:extLst>
                  </p:cNvPr>
                  <p:cNvSpPr/>
                  <p:nvPr/>
                </p:nvSpPr>
                <p:spPr>
                  <a:xfrm>
                    <a:off x="10635961" y="5276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2" name="직사각형 631">
                    <a:extLst>
                      <a:ext uri="{FF2B5EF4-FFF2-40B4-BE49-F238E27FC236}">
                        <a16:creationId xmlns:a16="http://schemas.microsoft.com/office/drawing/2014/main" id="{C92367BA-60D2-49D1-9113-505E14F82639}"/>
                      </a:ext>
                    </a:extLst>
                  </p:cNvPr>
                  <p:cNvSpPr/>
                  <p:nvPr/>
                </p:nvSpPr>
                <p:spPr>
                  <a:xfrm>
                    <a:off x="10900445" y="52504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3" name="직사각형 632">
                    <a:extLst>
                      <a:ext uri="{FF2B5EF4-FFF2-40B4-BE49-F238E27FC236}">
                        <a16:creationId xmlns:a16="http://schemas.microsoft.com/office/drawing/2014/main" id="{4DD279C1-7027-453A-BD81-9FDAF772D387}"/>
                      </a:ext>
                    </a:extLst>
                  </p:cNvPr>
                  <p:cNvSpPr/>
                  <p:nvPr/>
                </p:nvSpPr>
                <p:spPr>
                  <a:xfrm>
                    <a:off x="11164929" y="52504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4" name="직사각형 633">
                    <a:extLst>
                      <a:ext uri="{FF2B5EF4-FFF2-40B4-BE49-F238E27FC236}">
                        <a16:creationId xmlns:a16="http://schemas.microsoft.com/office/drawing/2014/main" id="{1FAF44CB-8F9E-451C-80DF-0E32B4F053A7}"/>
                      </a:ext>
                    </a:extLst>
                  </p:cNvPr>
                  <p:cNvSpPr/>
                  <p:nvPr/>
                </p:nvSpPr>
                <p:spPr>
                  <a:xfrm>
                    <a:off x="11429413" y="52504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5" name="직사각형 634">
                    <a:extLst>
                      <a:ext uri="{FF2B5EF4-FFF2-40B4-BE49-F238E27FC236}">
                        <a16:creationId xmlns:a16="http://schemas.microsoft.com/office/drawing/2014/main" id="{F732E457-58E5-444B-A6B9-65B4FD28D602}"/>
                      </a:ext>
                    </a:extLst>
                  </p:cNvPr>
                  <p:cNvSpPr/>
                  <p:nvPr/>
                </p:nvSpPr>
                <p:spPr>
                  <a:xfrm>
                    <a:off x="10635961" y="796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6" name="직사각형 635">
                    <a:extLst>
                      <a:ext uri="{FF2B5EF4-FFF2-40B4-BE49-F238E27FC236}">
                        <a16:creationId xmlns:a16="http://schemas.microsoft.com/office/drawing/2014/main" id="{4DDC06A1-556D-49BD-A4CA-EF8F8BEB49E9}"/>
                      </a:ext>
                    </a:extLst>
                  </p:cNvPr>
                  <p:cNvSpPr/>
                  <p:nvPr/>
                </p:nvSpPr>
                <p:spPr>
                  <a:xfrm>
                    <a:off x="10635961" y="10601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7" name="직사각형 636">
                    <a:extLst>
                      <a:ext uri="{FF2B5EF4-FFF2-40B4-BE49-F238E27FC236}">
                        <a16:creationId xmlns:a16="http://schemas.microsoft.com/office/drawing/2014/main" id="{954F1369-465D-42E8-9DB0-40D769A2469E}"/>
                      </a:ext>
                    </a:extLst>
                  </p:cNvPr>
                  <p:cNvSpPr/>
                  <p:nvPr/>
                </p:nvSpPr>
                <p:spPr>
                  <a:xfrm>
                    <a:off x="10635961" y="13201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8" name="직사각형 637">
                    <a:extLst>
                      <a:ext uri="{FF2B5EF4-FFF2-40B4-BE49-F238E27FC236}">
                        <a16:creationId xmlns:a16="http://schemas.microsoft.com/office/drawing/2014/main" id="{340F80C0-0CDE-4E5C-981C-6D4AC8B00E2B}"/>
                      </a:ext>
                    </a:extLst>
                  </p:cNvPr>
                  <p:cNvSpPr/>
                  <p:nvPr/>
                </p:nvSpPr>
                <p:spPr>
                  <a:xfrm>
                    <a:off x="10907221" y="796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9" name="직사각형 638">
                    <a:extLst>
                      <a:ext uri="{FF2B5EF4-FFF2-40B4-BE49-F238E27FC236}">
                        <a16:creationId xmlns:a16="http://schemas.microsoft.com/office/drawing/2014/main" id="{463F6357-1A24-43C9-A790-61FBFE6E5F63}"/>
                      </a:ext>
                    </a:extLst>
                  </p:cNvPr>
                  <p:cNvSpPr/>
                  <p:nvPr/>
                </p:nvSpPr>
                <p:spPr>
                  <a:xfrm>
                    <a:off x="10907221" y="10601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0" name="직사각형 639">
                    <a:extLst>
                      <a:ext uri="{FF2B5EF4-FFF2-40B4-BE49-F238E27FC236}">
                        <a16:creationId xmlns:a16="http://schemas.microsoft.com/office/drawing/2014/main" id="{6F8EE91B-20C3-4BC7-86EE-7A147A1014C6}"/>
                      </a:ext>
                    </a:extLst>
                  </p:cNvPr>
                  <p:cNvSpPr/>
                  <p:nvPr/>
                </p:nvSpPr>
                <p:spPr>
                  <a:xfrm>
                    <a:off x="10907221" y="131814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1" name="직사각형 640">
                    <a:extLst>
                      <a:ext uri="{FF2B5EF4-FFF2-40B4-BE49-F238E27FC236}">
                        <a16:creationId xmlns:a16="http://schemas.microsoft.com/office/drawing/2014/main" id="{D934DB3A-378F-4353-BAA8-46C8AEAA04CD}"/>
                      </a:ext>
                    </a:extLst>
                  </p:cNvPr>
                  <p:cNvSpPr/>
                  <p:nvPr/>
                </p:nvSpPr>
                <p:spPr>
                  <a:xfrm>
                    <a:off x="11164929" y="10574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2" name="직사각형 641">
                    <a:extLst>
                      <a:ext uri="{FF2B5EF4-FFF2-40B4-BE49-F238E27FC236}">
                        <a16:creationId xmlns:a16="http://schemas.microsoft.com/office/drawing/2014/main" id="{F499FA4A-515B-4D05-8A83-EFE5CFE93C20}"/>
                      </a:ext>
                    </a:extLst>
                  </p:cNvPr>
                  <p:cNvSpPr/>
                  <p:nvPr/>
                </p:nvSpPr>
                <p:spPr>
                  <a:xfrm>
                    <a:off x="11164929" y="131814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3" name="직사각형 642">
                    <a:extLst>
                      <a:ext uri="{FF2B5EF4-FFF2-40B4-BE49-F238E27FC236}">
                        <a16:creationId xmlns:a16="http://schemas.microsoft.com/office/drawing/2014/main" id="{9C6CEF4F-A5E4-4452-8B21-DB43D6805C0C}"/>
                      </a:ext>
                    </a:extLst>
                  </p:cNvPr>
                  <p:cNvSpPr/>
                  <p:nvPr/>
                </p:nvSpPr>
                <p:spPr>
                  <a:xfrm>
                    <a:off x="11164929" y="79671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4" name="직사각형 643">
                    <a:extLst>
                      <a:ext uri="{FF2B5EF4-FFF2-40B4-BE49-F238E27FC236}">
                        <a16:creationId xmlns:a16="http://schemas.microsoft.com/office/drawing/2014/main" id="{FC1FDF24-3CD8-4930-BF30-6BD39B716BB1}"/>
                      </a:ext>
                    </a:extLst>
                  </p:cNvPr>
                  <p:cNvSpPr/>
                  <p:nvPr/>
                </p:nvSpPr>
                <p:spPr>
                  <a:xfrm>
                    <a:off x="11429413" y="796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5" name="직사각형 644">
                    <a:extLst>
                      <a:ext uri="{FF2B5EF4-FFF2-40B4-BE49-F238E27FC236}">
                        <a16:creationId xmlns:a16="http://schemas.microsoft.com/office/drawing/2014/main" id="{EF12A55D-D7E9-4B09-8E82-523B4C0527D6}"/>
                      </a:ext>
                    </a:extLst>
                  </p:cNvPr>
                  <p:cNvSpPr/>
                  <p:nvPr/>
                </p:nvSpPr>
                <p:spPr>
                  <a:xfrm>
                    <a:off x="11429413" y="106026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6" name="직사각형 645">
                    <a:extLst>
                      <a:ext uri="{FF2B5EF4-FFF2-40B4-BE49-F238E27FC236}">
                        <a16:creationId xmlns:a16="http://schemas.microsoft.com/office/drawing/2014/main" id="{6863325D-E1D9-4A48-85C6-1FCD5EA49B7E}"/>
                      </a:ext>
                    </a:extLst>
                  </p:cNvPr>
                  <p:cNvSpPr/>
                  <p:nvPr/>
                </p:nvSpPr>
                <p:spPr>
                  <a:xfrm>
                    <a:off x="11429413" y="131814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7" name="직사각형 646">
                    <a:extLst>
                      <a:ext uri="{FF2B5EF4-FFF2-40B4-BE49-F238E27FC236}">
                        <a16:creationId xmlns:a16="http://schemas.microsoft.com/office/drawing/2014/main" id="{CB484153-0602-4802-863E-C239387368B8}"/>
                      </a:ext>
                    </a:extLst>
                  </p:cNvPr>
                  <p:cNvSpPr/>
                  <p:nvPr/>
                </p:nvSpPr>
                <p:spPr>
                  <a:xfrm>
                    <a:off x="9571249" y="15786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8" name="직사각형 647">
                    <a:extLst>
                      <a:ext uri="{FF2B5EF4-FFF2-40B4-BE49-F238E27FC236}">
                        <a16:creationId xmlns:a16="http://schemas.microsoft.com/office/drawing/2014/main" id="{8001564A-BADF-4990-9996-672C0A40BE12}"/>
                      </a:ext>
                    </a:extLst>
                  </p:cNvPr>
                  <p:cNvSpPr/>
                  <p:nvPr/>
                </p:nvSpPr>
                <p:spPr>
                  <a:xfrm>
                    <a:off x="9835733" y="15760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9" name="직사각형 648">
                    <a:extLst>
                      <a:ext uri="{FF2B5EF4-FFF2-40B4-BE49-F238E27FC236}">
                        <a16:creationId xmlns:a16="http://schemas.microsoft.com/office/drawing/2014/main" id="{4042F76B-9B25-4292-85C3-ECD7C6040214}"/>
                      </a:ext>
                    </a:extLst>
                  </p:cNvPr>
                  <p:cNvSpPr/>
                  <p:nvPr/>
                </p:nvSpPr>
                <p:spPr>
                  <a:xfrm>
                    <a:off x="10100217" y="15760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0" name="직사각형 649">
                    <a:extLst>
                      <a:ext uri="{FF2B5EF4-FFF2-40B4-BE49-F238E27FC236}">
                        <a16:creationId xmlns:a16="http://schemas.microsoft.com/office/drawing/2014/main" id="{BB63FD89-074C-4B5E-A1D1-CF50F13EC7D6}"/>
                      </a:ext>
                    </a:extLst>
                  </p:cNvPr>
                  <p:cNvSpPr/>
                  <p:nvPr/>
                </p:nvSpPr>
                <p:spPr>
                  <a:xfrm>
                    <a:off x="10364701" y="15760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1" name="직사각형 650">
                    <a:extLst>
                      <a:ext uri="{FF2B5EF4-FFF2-40B4-BE49-F238E27FC236}">
                        <a16:creationId xmlns:a16="http://schemas.microsoft.com/office/drawing/2014/main" id="{D774B380-0B15-4E02-B345-D07EAD1896B0}"/>
                      </a:ext>
                    </a:extLst>
                  </p:cNvPr>
                  <p:cNvSpPr/>
                  <p:nvPr/>
                </p:nvSpPr>
                <p:spPr>
                  <a:xfrm>
                    <a:off x="9571249" y="18472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2" name="직사각형 651">
                    <a:extLst>
                      <a:ext uri="{FF2B5EF4-FFF2-40B4-BE49-F238E27FC236}">
                        <a16:creationId xmlns:a16="http://schemas.microsoft.com/office/drawing/2014/main" id="{83915BB4-B9E3-4011-AEBD-3ED85FE19108}"/>
                      </a:ext>
                    </a:extLst>
                  </p:cNvPr>
                  <p:cNvSpPr/>
                  <p:nvPr/>
                </p:nvSpPr>
                <p:spPr>
                  <a:xfrm>
                    <a:off x="9571249" y="21111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3" name="직사각형 652">
                    <a:extLst>
                      <a:ext uri="{FF2B5EF4-FFF2-40B4-BE49-F238E27FC236}">
                        <a16:creationId xmlns:a16="http://schemas.microsoft.com/office/drawing/2014/main" id="{0340A7E9-AD13-4BE1-8B5A-4232553F7E45}"/>
                      </a:ext>
                    </a:extLst>
                  </p:cNvPr>
                  <p:cNvSpPr/>
                  <p:nvPr/>
                </p:nvSpPr>
                <p:spPr>
                  <a:xfrm>
                    <a:off x="9571249" y="23711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4" name="직사각형 653">
                    <a:extLst>
                      <a:ext uri="{FF2B5EF4-FFF2-40B4-BE49-F238E27FC236}">
                        <a16:creationId xmlns:a16="http://schemas.microsoft.com/office/drawing/2014/main" id="{028D0123-9312-4D88-A326-5E8CF39CFD32}"/>
                      </a:ext>
                    </a:extLst>
                  </p:cNvPr>
                  <p:cNvSpPr/>
                  <p:nvPr/>
                </p:nvSpPr>
                <p:spPr>
                  <a:xfrm>
                    <a:off x="9842509" y="18472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5" name="직사각형 654">
                    <a:extLst>
                      <a:ext uri="{FF2B5EF4-FFF2-40B4-BE49-F238E27FC236}">
                        <a16:creationId xmlns:a16="http://schemas.microsoft.com/office/drawing/2014/main" id="{41EA9156-7301-4D0C-A041-2A2E3CA877C8}"/>
                      </a:ext>
                    </a:extLst>
                  </p:cNvPr>
                  <p:cNvSpPr/>
                  <p:nvPr/>
                </p:nvSpPr>
                <p:spPr>
                  <a:xfrm>
                    <a:off x="9842509" y="21111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6" name="직사각형 655">
                    <a:extLst>
                      <a:ext uri="{FF2B5EF4-FFF2-40B4-BE49-F238E27FC236}">
                        <a16:creationId xmlns:a16="http://schemas.microsoft.com/office/drawing/2014/main" id="{25128B08-8149-44DF-9822-78217FC1CC72}"/>
                      </a:ext>
                    </a:extLst>
                  </p:cNvPr>
                  <p:cNvSpPr/>
                  <p:nvPr/>
                </p:nvSpPr>
                <p:spPr>
                  <a:xfrm>
                    <a:off x="9842509" y="23691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7" name="직사각형 656">
                    <a:extLst>
                      <a:ext uri="{FF2B5EF4-FFF2-40B4-BE49-F238E27FC236}">
                        <a16:creationId xmlns:a16="http://schemas.microsoft.com/office/drawing/2014/main" id="{E015539B-B252-492B-833E-B3E03C926253}"/>
                      </a:ext>
                    </a:extLst>
                  </p:cNvPr>
                  <p:cNvSpPr/>
                  <p:nvPr/>
                </p:nvSpPr>
                <p:spPr>
                  <a:xfrm>
                    <a:off x="10100217" y="21084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8" name="직사각형 657">
                    <a:extLst>
                      <a:ext uri="{FF2B5EF4-FFF2-40B4-BE49-F238E27FC236}">
                        <a16:creationId xmlns:a16="http://schemas.microsoft.com/office/drawing/2014/main" id="{E049E584-2164-45EA-B442-C917470753E4}"/>
                      </a:ext>
                    </a:extLst>
                  </p:cNvPr>
                  <p:cNvSpPr/>
                  <p:nvPr/>
                </p:nvSpPr>
                <p:spPr>
                  <a:xfrm>
                    <a:off x="10100217" y="23691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9" name="직사각형 658">
                    <a:extLst>
                      <a:ext uri="{FF2B5EF4-FFF2-40B4-BE49-F238E27FC236}">
                        <a16:creationId xmlns:a16="http://schemas.microsoft.com/office/drawing/2014/main" id="{078A79BC-D410-4149-960D-AD4ECBCE7A81}"/>
                      </a:ext>
                    </a:extLst>
                  </p:cNvPr>
                  <p:cNvSpPr/>
                  <p:nvPr/>
                </p:nvSpPr>
                <p:spPr>
                  <a:xfrm>
                    <a:off x="10100217" y="18477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0" name="직사각형 659">
                    <a:extLst>
                      <a:ext uri="{FF2B5EF4-FFF2-40B4-BE49-F238E27FC236}">
                        <a16:creationId xmlns:a16="http://schemas.microsoft.com/office/drawing/2014/main" id="{08343931-B17E-4318-AF75-4116CE23C7CE}"/>
                      </a:ext>
                    </a:extLst>
                  </p:cNvPr>
                  <p:cNvSpPr/>
                  <p:nvPr/>
                </p:nvSpPr>
                <p:spPr>
                  <a:xfrm>
                    <a:off x="10364701" y="18472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1" name="직사각형 660">
                    <a:extLst>
                      <a:ext uri="{FF2B5EF4-FFF2-40B4-BE49-F238E27FC236}">
                        <a16:creationId xmlns:a16="http://schemas.microsoft.com/office/drawing/2014/main" id="{605D9199-05B4-4074-BEF0-97E60A41002A}"/>
                      </a:ext>
                    </a:extLst>
                  </p:cNvPr>
                  <p:cNvSpPr/>
                  <p:nvPr/>
                </p:nvSpPr>
                <p:spPr>
                  <a:xfrm>
                    <a:off x="10364701" y="211125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2" name="직사각형 661">
                    <a:extLst>
                      <a:ext uri="{FF2B5EF4-FFF2-40B4-BE49-F238E27FC236}">
                        <a16:creationId xmlns:a16="http://schemas.microsoft.com/office/drawing/2014/main" id="{CF34EEE7-5C76-4D5E-8B79-C6D2961D209C}"/>
                      </a:ext>
                    </a:extLst>
                  </p:cNvPr>
                  <p:cNvSpPr/>
                  <p:nvPr/>
                </p:nvSpPr>
                <p:spPr>
                  <a:xfrm>
                    <a:off x="10364701" y="236914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3" name="직사각형 662">
                    <a:extLst>
                      <a:ext uri="{FF2B5EF4-FFF2-40B4-BE49-F238E27FC236}">
                        <a16:creationId xmlns:a16="http://schemas.microsoft.com/office/drawing/2014/main" id="{EA12F36C-86B7-4EEF-9D45-1FBBC6E26AEE}"/>
                      </a:ext>
                    </a:extLst>
                  </p:cNvPr>
                  <p:cNvSpPr/>
                  <p:nvPr/>
                </p:nvSpPr>
                <p:spPr>
                  <a:xfrm>
                    <a:off x="10638178" y="15760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4" name="직사각형 663">
                    <a:extLst>
                      <a:ext uri="{FF2B5EF4-FFF2-40B4-BE49-F238E27FC236}">
                        <a16:creationId xmlns:a16="http://schemas.microsoft.com/office/drawing/2014/main" id="{11115AE9-06EE-489E-9A1B-01D310BC147C}"/>
                      </a:ext>
                    </a:extLst>
                  </p:cNvPr>
                  <p:cNvSpPr/>
                  <p:nvPr/>
                </p:nvSpPr>
                <p:spPr>
                  <a:xfrm>
                    <a:off x="10902662" y="15733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5" name="직사각형 664">
                    <a:extLst>
                      <a:ext uri="{FF2B5EF4-FFF2-40B4-BE49-F238E27FC236}">
                        <a16:creationId xmlns:a16="http://schemas.microsoft.com/office/drawing/2014/main" id="{9841D9D6-2C36-4D07-B0A0-F5EEA6252077}"/>
                      </a:ext>
                    </a:extLst>
                  </p:cNvPr>
                  <p:cNvSpPr/>
                  <p:nvPr/>
                </p:nvSpPr>
                <p:spPr>
                  <a:xfrm>
                    <a:off x="11167146" y="15733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6" name="직사각형 665">
                    <a:extLst>
                      <a:ext uri="{FF2B5EF4-FFF2-40B4-BE49-F238E27FC236}">
                        <a16:creationId xmlns:a16="http://schemas.microsoft.com/office/drawing/2014/main" id="{E0F7C530-2464-4F19-BC09-E58864F5C789}"/>
                      </a:ext>
                    </a:extLst>
                  </p:cNvPr>
                  <p:cNvSpPr/>
                  <p:nvPr/>
                </p:nvSpPr>
                <p:spPr>
                  <a:xfrm>
                    <a:off x="11431630" y="15733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7" name="직사각형 666">
                    <a:extLst>
                      <a:ext uri="{FF2B5EF4-FFF2-40B4-BE49-F238E27FC236}">
                        <a16:creationId xmlns:a16="http://schemas.microsoft.com/office/drawing/2014/main" id="{745E6194-40DD-4D4D-AD3E-E7D0983BE0C0}"/>
                      </a:ext>
                    </a:extLst>
                  </p:cNvPr>
                  <p:cNvSpPr/>
                  <p:nvPr/>
                </p:nvSpPr>
                <p:spPr>
                  <a:xfrm>
                    <a:off x="10638178" y="18445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8" name="직사각형 667">
                    <a:extLst>
                      <a:ext uri="{FF2B5EF4-FFF2-40B4-BE49-F238E27FC236}">
                        <a16:creationId xmlns:a16="http://schemas.microsoft.com/office/drawing/2014/main" id="{5F707BB4-70BA-4F4C-A90D-C7829F86523D}"/>
                      </a:ext>
                    </a:extLst>
                  </p:cNvPr>
                  <p:cNvSpPr/>
                  <p:nvPr/>
                </p:nvSpPr>
                <p:spPr>
                  <a:xfrm>
                    <a:off x="10638178" y="21084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9" name="직사각형 668">
                    <a:extLst>
                      <a:ext uri="{FF2B5EF4-FFF2-40B4-BE49-F238E27FC236}">
                        <a16:creationId xmlns:a16="http://schemas.microsoft.com/office/drawing/2014/main" id="{7B940B5C-3A99-4513-8A0E-6C0D36A85DEA}"/>
                      </a:ext>
                    </a:extLst>
                  </p:cNvPr>
                  <p:cNvSpPr/>
                  <p:nvPr/>
                </p:nvSpPr>
                <p:spPr>
                  <a:xfrm>
                    <a:off x="10638178" y="23685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0" name="직사각형 669">
                    <a:extLst>
                      <a:ext uri="{FF2B5EF4-FFF2-40B4-BE49-F238E27FC236}">
                        <a16:creationId xmlns:a16="http://schemas.microsoft.com/office/drawing/2014/main" id="{13F18214-BD96-4915-9C07-E72AC4D862D3}"/>
                      </a:ext>
                    </a:extLst>
                  </p:cNvPr>
                  <p:cNvSpPr/>
                  <p:nvPr/>
                </p:nvSpPr>
                <p:spPr>
                  <a:xfrm>
                    <a:off x="10909438" y="18445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1" name="직사각형 670">
                    <a:extLst>
                      <a:ext uri="{FF2B5EF4-FFF2-40B4-BE49-F238E27FC236}">
                        <a16:creationId xmlns:a16="http://schemas.microsoft.com/office/drawing/2014/main" id="{7B8224CC-812C-4F01-9201-5CA29FB5F515}"/>
                      </a:ext>
                    </a:extLst>
                  </p:cNvPr>
                  <p:cNvSpPr/>
                  <p:nvPr/>
                </p:nvSpPr>
                <p:spPr>
                  <a:xfrm>
                    <a:off x="10909438" y="210845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2" name="직사각형 671">
                    <a:extLst>
                      <a:ext uri="{FF2B5EF4-FFF2-40B4-BE49-F238E27FC236}">
                        <a16:creationId xmlns:a16="http://schemas.microsoft.com/office/drawing/2014/main" id="{E784CE05-25E9-468B-9194-8679834495DD}"/>
                      </a:ext>
                    </a:extLst>
                  </p:cNvPr>
                  <p:cNvSpPr/>
                  <p:nvPr/>
                </p:nvSpPr>
                <p:spPr>
                  <a:xfrm>
                    <a:off x="10909438" y="23664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3" name="직사각형 672">
                    <a:extLst>
                      <a:ext uri="{FF2B5EF4-FFF2-40B4-BE49-F238E27FC236}">
                        <a16:creationId xmlns:a16="http://schemas.microsoft.com/office/drawing/2014/main" id="{1EF02D61-40B6-4164-8277-6BC8C26EF5E1}"/>
                      </a:ext>
                    </a:extLst>
                  </p:cNvPr>
                  <p:cNvSpPr/>
                  <p:nvPr/>
                </p:nvSpPr>
                <p:spPr>
                  <a:xfrm>
                    <a:off x="11167146" y="21058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4" name="직사각형 673">
                    <a:extLst>
                      <a:ext uri="{FF2B5EF4-FFF2-40B4-BE49-F238E27FC236}">
                        <a16:creationId xmlns:a16="http://schemas.microsoft.com/office/drawing/2014/main" id="{E74C0A35-05D8-4417-8AC4-1C45E9ACAEE2}"/>
                      </a:ext>
                    </a:extLst>
                  </p:cNvPr>
                  <p:cNvSpPr/>
                  <p:nvPr/>
                </p:nvSpPr>
                <p:spPr>
                  <a:xfrm>
                    <a:off x="11167146" y="23664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5" name="직사각형 674">
                    <a:extLst>
                      <a:ext uri="{FF2B5EF4-FFF2-40B4-BE49-F238E27FC236}">
                        <a16:creationId xmlns:a16="http://schemas.microsoft.com/office/drawing/2014/main" id="{1CBE44AE-D5E5-4B16-8DC1-7D4A13A212DC}"/>
                      </a:ext>
                    </a:extLst>
                  </p:cNvPr>
                  <p:cNvSpPr/>
                  <p:nvPr/>
                </p:nvSpPr>
                <p:spPr>
                  <a:xfrm>
                    <a:off x="11167146" y="18450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6" name="직사각형 675">
                    <a:extLst>
                      <a:ext uri="{FF2B5EF4-FFF2-40B4-BE49-F238E27FC236}">
                        <a16:creationId xmlns:a16="http://schemas.microsoft.com/office/drawing/2014/main" id="{17E4960B-4959-44BD-9538-7161EC4734D2}"/>
                      </a:ext>
                    </a:extLst>
                  </p:cNvPr>
                  <p:cNvSpPr/>
                  <p:nvPr/>
                </p:nvSpPr>
                <p:spPr>
                  <a:xfrm>
                    <a:off x="11431630" y="18445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7" name="직사각형 676">
                    <a:extLst>
                      <a:ext uri="{FF2B5EF4-FFF2-40B4-BE49-F238E27FC236}">
                        <a16:creationId xmlns:a16="http://schemas.microsoft.com/office/drawing/2014/main" id="{070BAEC6-8624-49E1-BB98-109645B5431F}"/>
                      </a:ext>
                    </a:extLst>
                  </p:cNvPr>
                  <p:cNvSpPr/>
                  <p:nvPr/>
                </p:nvSpPr>
                <p:spPr>
                  <a:xfrm>
                    <a:off x="11431630" y="210860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8" name="직사각형 677">
                    <a:extLst>
                      <a:ext uri="{FF2B5EF4-FFF2-40B4-BE49-F238E27FC236}">
                        <a16:creationId xmlns:a16="http://schemas.microsoft.com/office/drawing/2014/main" id="{AC786840-7DE7-4BDF-9DE8-47AC4CC34965}"/>
                      </a:ext>
                    </a:extLst>
                  </p:cNvPr>
                  <p:cNvSpPr/>
                  <p:nvPr/>
                </p:nvSpPr>
                <p:spPr>
                  <a:xfrm>
                    <a:off x="11431630" y="236649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9" name="직사각형 678">
                    <a:extLst>
                      <a:ext uri="{FF2B5EF4-FFF2-40B4-BE49-F238E27FC236}">
                        <a16:creationId xmlns:a16="http://schemas.microsoft.com/office/drawing/2014/main" id="{62BB0D41-BAFC-4878-85CC-4079770D6817}"/>
                      </a:ext>
                    </a:extLst>
                  </p:cNvPr>
                  <p:cNvSpPr/>
                  <p:nvPr/>
                </p:nvSpPr>
                <p:spPr>
                  <a:xfrm>
                    <a:off x="7442277" y="26391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DD7E762-576E-43B6-8C76-858A700FA470}"/>
                      </a:ext>
                    </a:extLst>
                  </p:cNvPr>
                  <p:cNvSpPr/>
                  <p:nvPr/>
                </p:nvSpPr>
                <p:spPr>
                  <a:xfrm>
                    <a:off x="7706761" y="26365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BFF3652B-A7B4-434A-8F20-1B70586C36B0}"/>
                      </a:ext>
                    </a:extLst>
                  </p:cNvPr>
                  <p:cNvSpPr/>
                  <p:nvPr/>
                </p:nvSpPr>
                <p:spPr>
                  <a:xfrm>
                    <a:off x="7971245" y="26365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2FC80D56-AE76-4748-BC29-865A779638DC}"/>
                      </a:ext>
                    </a:extLst>
                  </p:cNvPr>
                  <p:cNvSpPr/>
                  <p:nvPr/>
                </p:nvSpPr>
                <p:spPr>
                  <a:xfrm>
                    <a:off x="8235729" y="26365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D23AC279-204F-4553-A6A8-A79975C33AEF}"/>
                      </a:ext>
                    </a:extLst>
                  </p:cNvPr>
                  <p:cNvSpPr/>
                  <p:nvPr/>
                </p:nvSpPr>
                <p:spPr>
                  <a:xfrm>
                    <a:off x="7442277" y="29076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220ADECB-4BFC-4FB1-BE83-951A2FA6223D}"/>
                      </a:ext>
                    </a:extLst>
                  </p:cNvPr>
                  <p:cNvSpPr/>
                  <p:nvPr/>
                </p:nvSpPr>
                <p:spPr>
                  <a:xfrm>
                    <a:off x="7442277" y="31715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B0FB8E79-5881-468D-AC11-0E2B7C384060}"/>
                      </a:ext>
                    </a:extLst>
                  </p:cNvPr>
                  <p:cNvSpPr/>
                  <p:nvPr/>
                </p:nvSpPr>
                <p:spPr>
                  <a:xfrm>
                    <a:off x="7442277" y="34316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6" name="직사각형 685">
                    <a:extLst>
                      <a:ext uri="{FF2B5EF4-FFF2-40B4-BE49-F238E27FC236}">
                        <a16:creationId xmlns:a16="http://schemas.microsoft.com/office/drawing/2014/main" id="{782413F3-F102-428B-8DE3-2B833FAC36FF}"/>
                      </a:ext>
                    </a:extLst>
                  </p:cNvPr>
                  <p:cNvSpPr/>
                  <p:nvPr/>
                </p:nvSpPr>
                <p:spPr>
                  <a:xfrm>
                    <a:off x="7713537" y="29076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7" name="직사각형 686">
                    <a:extLst>
                      <a:ext uri="{FF2B5EF4-FFF2-40B4-BE49-F238E27FC236}">
                        <a16:creationId xmlns:a16="http://schemas.microsoft.com/office/drawing/2014/main" id="{3F30C8A6-21BD-4B74-BD1A-D8D91DF5B9AF}"/>
                      </a:ext>
                    </a:extLst>
                  </p:cNvPr>
                  <p:cNvSpPr/>
                  <p:nvPr/>
                </p:nvSpPr>
                <p:spPr>
                  <a:xfrm>
                    <a:off x="7713537" y="31715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8" name="직사각형 687">
                    <a:extLst>
                      <a:ext uri="{FF2B5EF4-FFF2-40B4-BE49-F238E27FC236}">
                        <a16:creationId xmlns:a16="http://schemas.microsoft.com/office/drawing/2014/main" id="{3EB0BCEF-CAC9-4878-9477-3CCA61FCD067}"/>
                      </a:ext>
                    </a:extLst>
                  </p:cNvPr>
                  <p:cNvSpPr/>
                  <p:nvPr/>
                </p:nvSpPr>
                <p:spPr>
                  <a:xfrm>
                    <a:off x="7713537" y="34296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9" name="직사각형 688">
                    <a:extLst>
                      <a:ext uri="{FF2B5EF4-FFF2-40B4-BE49-F238E27FC236}">
                        <a16:creationId xmlns:a16="http://schemas.microsoft.com/office/drawing/2014/main" id="{3F2C4AE0-DC9C-449B-ACCA-AAF54EC582B1}"/>
                      </a:ext>
                    </a:extLst>
                  </p:cNvPr>
                  <p:cNvSpPr/>
                  <p:nvPr/>
                </p:nvSpPr>
                <p:spPr>
                  <a:xfrm>
                    <a:off x="7971245" y="31689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0" name="직사각형 689">
                    <a:extLst>
                      <a:ext uri="{FF2B5EF4-FFF2-40B4-BE49-F238E27FC236}">
                        <a16:creationId xmlns:a16="http://schemas.microsoft.com/office/drawing/2014/main" id="{64698597-36E5-4FF1-B552-8DEE3DECB921}"/>
                      </a:ext>
                    </a:extLst>
                  </p:cNvPr>
                  <p:cNvSpPr/>
                  <p:nvPr/>
                </p:nvSpPr>
                <p:spPr>
                  <a:xfrm>
                    <a:off x="7971245" y="34296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1" name="직사각형 690">
                    <a:extLst>
                      <a:ext uri="{FF2B5EF4-FFF2-40B4-BE49-F238E27FC236}">
                        <a16:creationId xmlns:a16="http://schemas.microsoft.com/office/drawing/2014/main" id="{4DDF69CC-0F2C-4EB8-9A5A-E572E6C18C6E}"/>
                      </a:ext>
                    </a:extLst>
                  </p:cNvPr>
                  <p:cNvSpPr/>
                  <p:nvPr/>
                </p:nvSpPr>
                <p:spPr>
                  <a:xfrm>
                    <a:off x="7971245" y="290819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2" name="직사각형 691">
                    <a:extLst>
                      <a:ext uri="{FF2B5EF4-FFF2-40B4-BE49-F238E27FC236}">
                        <a16:creationId xmlns:a16="http://schemas.microsoft.com/office/drawing/2014/main" id="{27392AB3-2E03-46DC-834F-1F4410294E56}"/>
                      </a:ext>
                    </a:extLst>
                  </p:cNvPr>
                  <p:cNvSpPr/>
                  <p:nvPr/>
                </p:nvSpPr>
                <p:spPr>
                  <a:xfrm>
                    <a:off x="8235729" y="29076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3" name="직사각형 692">
                    <a:extLst>
                      <a:ext uri="{FF2B5EF4-FFF2-40B4-BE49-F238E27FC236}">
                        <a16:creationId xmlns:a16="http://schemas.microsoft.com/office/drawing/2014/main" id="{7533DA93-1D6A-4DAA-B5D2-D7FC427E2979}"/>
                      </a:ext>
                    </a:extLst>
                  </p:cNvPr>
                  <p:cNvSpPr/>
                  <p:nvPr/>
                </p:nvSpPr>
                <p:spPr>
                  <a:xfrm>
                    <a:off x="8235729" y="31717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4" name="직사각형 693">
                    <a:extLst>
                      <a:ext uri="{FF2B5EF4-FFF2-40B4-BE49-F238E27FC236}">
                        <a16:creationId xmlns:a16="http://schemas.microsoft.com/office/drawing/2014/main" id="{287BE9E3-DB18-40DF-AE36-4D71971A288F}"/>
                      </a:ext>
                    </a:extLst>
                  </p:cNvPr>
                  <p:cNvSpPr/>
                  <p:nvPr/>
                </p:nvSpPr>
                <p:spPr>
                  <a:xfrm>
                    <a:off x="8235729" y="34296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5" name="직사각형 694">
                    <a:extLst>
                      <a:ext uri="{FF2B5EF4-FFF2-40B4-BE49-F238E27FC236}">
                        <a16:creationId xmlns:a16="http://schemas.microsoft.com/office/drawing/2014/main" id="{06F8C622-984E-4EB2-85DE-B9815F06B1B1}"/>
                      </a:ext>
                    </a:extLst>
                  </p:cNvPr>
                  <p:cNvSpPr/>
                  <p:nvPr/>
                </p:nvSpPr>
                <p:spPr>
                  <a:xfrm>
                    <a:off x="8506989" y="26365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6" name="직사각형 695">
                    <a:extLst>
                      <a:ext uri="{FF2B5EF4-FFF2-40B4-BE49-F238E27FC236}">
                        <a16:creationId xmlns:a16="http://schemas.microsoft.com/office/drawing/2014/main" id="{927C1551-4773-4640-BE5F-86A18A9D2F53}"/>
                      </a:ext>
                    </a:extLst>
                  </p:cNvPr>
                  <p:cNvSpPr/>
                  <p:nvPr/>
                </p:nvSpPr>
                <p:spPr>
                  <a:xfrm>
                    <a:off x="8771473" y="26338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7" name="직사각형 696">
                    <a:extLst>
                      <a:ext uri="{FF2B5EF4-FFF2-40B4-BE49-F238E27FC236}">
                        <a16:creationId xmlns:a16="http://schemas.microsoft.com/office/drawing/2014/main" id="{7DB6D94C-5712-4A8A-B9C3-2467B97B3778}"/>
                      </a:ext>
                    </a:extLst>
                  </p:cNvPr>
                  <p:cNvSpPr/>
                  <p:nvPr/>
                </p:nvSpPr>
                <p:spPr>
                  <a:xfrm>
                    <a:off x="9035957" y="26338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8" name="직사각형 697">
                    <a:extLst>
                      <a:ext uri="{FF2B5EF4-FFF2-40B4-BE49-F238E27FC236}">
                        <a16:creationId xmlns:a16="http://schemas.microsoft.com/office/drawing/2014/main" id="{5B433C34-D61D-4583-BF58-9F8A3CBFED3F}"/>
                      </a:ext>
                    </a:extLst>
                  </p:cNvPr>
                  <p:cNvSpPr/>
                  <p:nvPr/>
                </p:nvSpPr>
                <p:spPr>
                  <a:xfrm>
                    <a:off x="9300441" y="263386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9" name="직사각형 698">
                    <a:extLst>
                      <a:ext uri="{FF2B5EF4-FFF2-40B4-BE49-F238E27FC236}">
                        <a16:creationId xmlns:a16="http://schemas.microsoft.com/office/drawing/2014/main" id="{3A1ACD82-0E8E-4643-85FD-047852257EA6}"/>
                      </a:ext>
                    </a:extLst>
                  </p:cNvPr>
                  <p:cNvSpPr/>
                  <p:nvPr/>
                </p:nvSpPr>
                <p:spPr>
                  <a:xfrm>
                    <a:off x="8506989" y="29050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0" name="직사각형 699">
                    <a:extLst>
                      <a:ext uri="{FF2B5EF4-FFF2-40B4-BE49-F238E27FC236}">
                        <a16:creationId xmlns:a16="http://schemas.microsoft.com/office/drawing/2014/main" id="{B83A6698-D516-4D76-862C-BE5C37BE232D}"/>
                      </a:ext>
                    </a:extLst>
                  </p:cNvPr>
                  <p:cNvSpPr/>
                  <p:nvPr/>
                </p:nvSpPr>
                <p:spPr>
                  <a:xfrm>
                    <a:off x="8506989" y="31689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1" name="직사각형 700">
                    <a:extLst>
                      <a:ext uri="{FF2B5EF4-FFF2-40B4-BE49-F238E27FC236}">
                        <a16:creationId xmlns:a16="http://schemas.microsoft.com/office/drawing/2014/main" id="{5832DEBC-EDC0-419C-A9BC-9BB3368BFF1C}"/>
                      </a:ext>
                    </a:extLst>
                  </p:cNvPr>
                  <p:cNvSpPr/>
                  <p:nvPr/>
                </p:nvSpPr>
                <p:spPr>
                  <a:xfrm>
                    <a:off x="8506989" y="342899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2" name="직사각형 701">
                    <a:extLst>
                      <a:ext uri="{FF2B5EF4-FFF2-40B4-BE49-F238E27FC236}">
                        <a16:creationId xmlns:a16="http://schemas.microsoft.com/office/drawing/2014/main" id="{C3B84988-04BB-4198-AD8F-919806C1B9A6}"/>
                      </a:ext>
                    </a:extLst>
                  </p:cNvPr>
                  <p:cNvSpPr/>
                  <p:nvPr/>
                </p:nvSpPr>
                <p:spPr>
                  <a:xfrm>
                    <a:off x="8778249" y="29050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3" name="직사각형 702">
                    <a:extLst>
                      <a:ext uri="{FF2B5EF4-FFF2-40B4-BE49-F238E27FC236}">
                        <a16:creationId xmlns:a16="http://schemas.microsoft.com/office/drawing/2014/main" id="{AF55576D-BDFD-4C99-A021-B2B1D282C53A}"/>
                      </a:ext>
                    </a:extLst>
                  </p:cNvPr>
                  <p:cNvSpPr/>
                  <p:nvPr/>
                </p:nvSpPr>
                <p:spPr>
                  <a:xfrm>
                    <a:off x="8778249" y="31689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4" name="직사각형 703">
                    <a:extLst>
                      <a:ext uri="{FF2B5EF4-FFF2-40B4-BE49-F238E27FC236}">
                        <a16:creationId xmlns:a16="http://schemas.microsoft.com/office/drawing/2014/main" id="{514E7001-A6D9-469F-8B75-D72532AE1B1C}"/>
                      </a:ext>
                    </a:extLst>
                  </p:cNvPr>
                  <p:cNvSpPr/>
                  <p:nvPr/>
                </p:nvSpPr>
                <p:spPr>
                  <a:xfrm>
                    <a:off x="8778249" y="342697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5" name="직사각형 704">
                    <a:extLst>
                      <a:ext uri="{FF2B5EF4-FFF2-40B4-BE49-F238E27FC236}">
                        <a16:creationId xmlns:a16="http://schemas.microsoft.com/office/drawing/2014/main" id="{239D34C0-FF88-4995-BD3D-C84FECBDC068}"/>
                      </a:ext>
                    </a:extLst>
                  </p:cNvPr>
                  <p:cNvSpPr/>
                  <p:nvPr/>
                </p:nvSpPr>
                <p:spPr>
                  <a:xfrm>
                    <a:off x="9035957" y="31662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6" name="직사각형 705">
                    <a:extLst>
                      <a:ext uri="{FF2B5EF4-FFF2-40B4-BE49-F238E27FC236}">
                        <a16:creationId xmlns:a16="http://schemas.microsoft.com/office/drawing/2014/main" id="{055887E2-EC7A-40E0-B5D0-F5CE68F63F53}"/>
                      </a:ext>
                    </a:extLst>
                  </p:cNvPr>
                  <p:cNvSpPr/>
                  <p:nvPr/>
                </p:nvSpPr>
                <p:spPr>
                  <a:xfrm>
                    <a:off x="9035957" y="342697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7" name="직사각형 706">
                    <a:extLst>
                      <a:ext uri="{FF2B5EF4-FFF2-40B4-BE49-F238E27FC236}">
                        <a16:creationId xmlns:a16="http://schemas.microsoft.com/office/drawing/2014/main" id="{ED7EF96C-E1C0-48AD-B2F5-92DDF9CF7148}"/>
                      </a:ext>
                    </a:extLst>
                  </p:cNvPr>
                  <p:cNvSpPr/>
                  <p:nvPr/>
                </p:nvSpPr>
                <p:spPr>
                  <a:xfrm>
                    <a:off x="9035957" y="290554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8" name="직사각형 707">
                    <a:extLst>
                      <a:ext uri="{FF2B5EF4-FFF2-40B4-BE49-F238E27FC236}">
                        <a16:creationId xmlns:a16="http://schemas.microsoft.com/office/drawing/2014/main" id="{E2FCB9DF-8D95-41D7-9947-B028E9C0A14A}"/>
                      </a:ext>
                    </a:extLst>
                  </p:cNvPr>
                  <p:cNvSpPr/>
                  <p:nvPr/>
                </p:nvSpPr>
                <p:spPr>
                  <a:xfrm>
                    <a:off x="9300441" y="29050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9" name="직사각형 708">
                    <a:extLst>
                      <a:ext uri="{FF2B5EF4-FFF2-40B4-BE49-F238E27FC236}">
                        <a16:creationId xmlns:a16="http://schemas.microsoft.com/office/drawing/2014/main" id="{D8EDE31F-E1D2-459A-A0C7-A5805E00447E}"/>
                      </a:ext>
                    </a:extLst>
                  </p:cNvPr>
                  <p:cNvSpPr/>
                  <p:nvPr/>
                </p:nvSpPr>
                <p:spPr>
                  <a:xfrm>
                    <a:off x="9300441" y="316908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0" name="직사각형 709">
                    <a:extLst>
                      <a:ext uri="{FF2B5EF4-FFF2-40B4-BE49-F238E27FC236}">
                        <a16:creationId xmlns:a16="http://schemas.microsoft.com/office/drawing/2014/main" id="{01B79D9E-4DC5-4C03-A12D-8C942E552551}"/>
                      </a:ext>
                    </a:extLst>
                  </p:cNvPr>
                  <p:cNvSpPr/>
                  <p:nvPr/>
                </p:nvSpPr>
                <p:spPr>
                  <a:xfrm>
                    <a:off x="9300441" y="342697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1" name="직사각형 710">
                    <a:extLst>
                      <a:ext uri="{FF2B5EF4-FFF2-40B4-BE49-F238E27FC236}">
                        <a16:creationId xmlns:a16="http://schemas.microsoft.com/office/drawing/2014/main" id="{E8641642-C4CA-4407-9A12-11E761E66521}"/>
                      </a:ext>
                    </a:extLst>
                  </p:cNvPr>
                  <p:cNvSpPr/>
                  <p:nvPr/>
                </p:nvSpPr>
                <p:spPr>
                  <a:xfrm>
                    <a:off x="7442277" y="368750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2" name="직사각형 711">
                    <a:extLst>
                      <a:ext uri="{FF2B5EF4-FFF2-40B4-BE49-F238E27FC236}">
                        <a16:creationId xmlns:a16="http://schemas.microsoft.com/office/drawing/2014/main" id="{1A783D4C-8367-4F30-8FEE-F4DFFAD95337}"/>
                      </a:ext>
                    </a:extLst>
                  </p:cNvPr>
                  <p:cNvSpPr/>
                  <p:nvPr/>
                </p:nvSpPr>
                <p:spPr>
                  <a:xfrm>
                    <a:off x="7706761" y="3684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3" name="직사각형 712">
                    <a:extLst>
                      <a:ext uri="{FF2B5EF4-FFF2-40B4-BE49-F238E27FC236}">
                        <a16:creationId xmlns:a16="http://schemas.microsoft.com/office/drawing/2014/main" id="{C1B7BBAE-7746-4324-BDB2-DABD40243EE5}"/>
                      </a:ext>
                    </a:extLst>
                  </p:cNvPr>
                  <p:cNvSpPr/>
                  <p:nvPr/>
                </p:nvSpPr>
                <p:spPr>
                  <a:xfrm>
                    <a:off x="7971245" y="3684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4" name="직사각형 713">
                    <a:extLst>
                      <a:ext uri="{FF2B5EF4-FFF2-40B4-BE49-F238E27FC236}">
                        <a16:creationId xmlns:a16="http://schemas.microsoft.com/office/drawing/2014/main" id="{EF55BD17-88CE-46BF-9010-098A8420D5E2}"/>
                      </a:ext>
                    </a:extLst>
                  </p:cNvPr>
                  <p:cNvSpPr/>
                  <p:nvPr/>
                </p:nvSpPr>
                <p:spPr>
                  <a:xfrm>
                    <a:off x="8235729" y="3684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5" name="직사각형 714">
                    <a:extLst>
                      <a:ext uri="{FF2B5EF4-FFF2-40B4-BE49-F238E27FC236}">
                        <a16:creationId xmlns:a16="http://schemas.microsoft.com/office/drawing/2014/main" id="{6CFAD444-FF02-4321-8F10-7858F314D5F5}"/>
                      </a:ext>
                    </a:extLst>
                  </p:cNvPr>
                  <p:cNvSpPr/>
                  <p:nvPr/>
                </p:nvSpPr>
                <p:spPr>
                  <a:xfrm>
                    <a:off x="7442277" y="39560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6" name="직사각형 715">
                    <a:extLst>
                      <a:ext uri="{FF2B5EF4-FFF2-40B4-BE49-F238E27FC236}">
                        <a16:creationId xmlns:a16="http://schemas.microsoft.com/office/drawing/2014/main" id="{7805FAAD-0C3E-40F4-BD98-E2EE804FEEB6}"/>
                      </a:ext>
                    </a:extLst>
                  </p:cNvPr>
                  <p:cNvSpPr/>
                  <p:nvPr/>
                </p:nvSpPr>
                <p:spPr>
                  <a:xfrm>
                    <a:off x="7442277" y="42199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7" name="직사각형 716">
                    <a:extLst>
                      <a:ext uri="{FF2B5EF4-FFF2-40B4-BE49-F238E27FC236}">
                        <a16:creationId xmlns:a16="http://schemas.microsoft.com/office/drawing/2014/main" id="{A02F1D52-16EA-4D8D-BFE6-1D1C1803DCC5}"/>
                      </a:ext>
                    </a:extLst>
                  </p:cNvPr>
                  <p:cNvSpPr/>
                  <p:nvPr/>
                </p:nvSpPr>
                <p:spPr>
                  <a:xfrm>
                    <a:off x="7442277" y="44799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8" name="직사각형 717">
                    <a:extLst>
                      <a:ext uri="{FF2B5EF4-FFF2-40B4-BE49-F238E27FC236}">
                        <a16:creationId xmlns:a16="http://schemas.microsoft.com/office/drawing/2014/main" id="{F7D961C8-D53C-45E2-AA59-8299980E5789}"/>
                      </a:ext>
                    </a:extLst>
                  </p:cNvPr>
                  <p:cNvSpPr/>
                  <p:nvPr/>
                </p:nvSpPr>
                <p:spPr>
                  <a:xfrm>
                    <a:off x="7713537" y="39560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9" name="직사각형 718">
                    <a:extLst>
                      <a:ext uri="{FF2B5EF4-FFF2-40B4-BE49-F238E27FC236}">
                        <a16:creationId xmlns:a16="http://schemas.microsoft.com/office/drawing/2014/main" id="{F1EB94D0-0F0F-44A7-8513-952EE73A5781}"/>
                      </a:ext>
                    </a:extLst>
                  </p:cNvPr>
                  <p:cNvSpPr/>
                  <p:nvPr/>
                </p:nvSpPr>
                <p:spPr>
                  <a:xfrm>
                    <a:off x="7713537" y="42199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0" name="직사각형 719">
                    <a:extLst>
                      <a:ext uri="{FF2B5EF4-FFF2-40B4-BE49-F238E27FC236}">
                        <a16:creationId xmlns:a16="http://schemas.microsoft.com/office/drawing/2014/main" id="{7623FAC0-0EBE-4CBD-AFD4-2A804DAA55D8}"/>
                      </a:ext>
                    </a:extLst>
                  </p:cNvPr>
                  <p:cNvSpPr/>
                  <p:nvPr/>
                </p:nvSpPr>
                <p:spPr>
                  <a:xfrm>
                    <a:off x="7713537" y="447796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1" name="직사각형 720">
                    <a:extLst>
                      <a:ext uri="{FF2B5EF4-FFF2-40B4-BE49-F238E27FC236}">
                        <a16:creationId xmlns:a16="http://schemas.microsoft.com/office/drawing/2014/main" id="{B304BFC6-DDD0-4914-B5AC-83DDE94EB5E7}"/>
                      </a:ext>
                    </a:extLst>
                  </p:cNvPr>
                  <p:cNvSpPr/>
                  <p:nvPr/>
                </p:nvSpPr>
                <p:spPr>
                  <a:xfrm>
                    <a:off x="7971245" y="42172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2" name="직사각형 721">
                    <a:extLst>
                      <a:ext uri="{FF2B5EF4-FFF2-40B4-BE49-F238E27FC236}">
                        <a16:creationId xmlns:a16="http://schemas.microsoft.com/office/drawing/2014/main" id="{C63874E9-BCE2-445E-9B96-FD8B1DCB7F42}"/>
                      </a:ext>
                    </a:extLst>
                  </p:cNvPr>
                  <p:cNvSpPr/>
                  <p:nvPr/>
                </p:nvSpPr>
                <p:spPr>
                  <a:xfrm>
                    <a:off x="7971245" y="447796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3" name="직사각형 722">
                    <a:extLst>
                      <a:ext uri="{FF2B5EF4-FFF2-40B4-BE49-F238E27FC236}">
                        <a16:creationId xmlns:a16="http://schemas.microsoft.com/office/drawing/2014/main" id="{A8A3B934-85EC-4DAC-B407-EFE00ECBE9B8}"/>
                      </a:ext>
                    </a:extLst>
                  </p:cNvPr>
                  <p:cNvSpPr/>
                  <p:nvPr/>
                </p:nvSpPr>
                <p:spPr>
                  <a:xfrm>
                    <a:off x="7971245" y="39565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4" name="직사각형 723">
                    <a:extLst>
                      <a:ext uri="{FF2B5EF4-FFF2-40B4-BE49-F238E27FC236}">
                        <a16:creationId xmlns:a16="http://schemas.microsoft.com/office/drawing/2014/main" id="{EAB80AB9-07C9-4B1D-8938-6E0DABC92CCF}"/>
                      </a:ext>
                    </a:extLst>
                  </p:cNvPr>
                  <p:cNvSpPr/>
                  <p:nvPr/>
                </p:nvSpPr>
                <p:spPr>
                  <a:xfrm>
                    <a:off x="8235729" y="39560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5" name="직사각형 724">
                    <a:extLst>
                      <a:ext uri="{FF2B5EF4-FFF2-40B4-BE49-F238E27FC236}">
                        <a16:creationId xmlns:a16="http://schemas.microsoft.com/office/drawing/2014/main" id="{9C3AD120-DC1A-4F70-BCC5-897BABD66C68}"/>
                      </a:ext>
                    </a:extLst>
                  </p:cNvPr>
                  <p:cNvSpPr/>
                  <p:nvPr/>
                </p:nvSpPr>
                <p:spPr>
                  <a:xfrm>
                    <a:off x="8235729" y="422008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6" name="직사각형 725">
                    <a:extLst>
                      <a:ext uri="{FF2B5EF4-FFF2-40B4-BE49-F238E27FC236}">
                        <a16:creationId xmlns:a16="http://schemas.microsoft.com/office/drawing/2014/main" id="{9BE3978B-EA84-40DF-B913-458421D6C201}"/>
                      </a:ext>
                    </a:extLst>
                  </p:cNvPr>
                  <p:cNvSpPr/>
                  <p:nvPr/>
                </p:nvSpPr>
                <p:spPr>
                  <a:xfrm>
                    <a:off x="8235729" y="447796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7" name="직사각형 726">
                    <a:extLst>
                      <a:ext uri="{FF2B5EF4-FFF2-40B4-BE49-F238E27FC236}">
                        <a16:creationId xmlns:a16="http://schemas.microsoft.com/office/drawing/2014/main" id="{551EA8B6-82FF-45A5-B910-4B0ADE7F62A4}"/>
                      </a:ext>
                    </a:extLst>
                  </p:cNvPr>
                  <p:cNvSpPr/>
                  <p:nvPr/>
                </p:nvSpPr>
                <p:spPr>
                  <a:xfrm>
                    <a:off x="8509206" y="368485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8" name="직사각형 727">
                    <a:extLst>
                      <a:ext uri="{FF2B5EF4-FFF2-40B4-BE49-F238E27FC236}">
                        <a16:creationId xmlns:a16="http://schemas.microsoft.com/office/drawing/2014/main" id="{7B33684D-C191-4D74-B82B-AD9C5609E565}"/>
                      </a:ext>
                    </a:extLst>
                  </p:cNvPr>
                  <p:cNvSpPr/>
                  <p:nvPr/>
                </p:nvSpPr>
                <p:spPr>
                  <a:xfrm>
                    <a:off x="8773690" y="3682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9" name="직사각형 728">
                    <a:extLst>
                      <a:ext uri="{FF2B5EF4-FFF2-40B4-BE49-F238E27FC236}">
                        <a16:creationId xmlns:a16="http://schemas.microsoft.com/office/drawing/2014/main" id="{71AD41B9-2E28-4F2C-9645-94DE390198AE}"/>
                      </a:ext>
                    </a:extLst>
                  </p:cNvPr>
                  <p:cNvSpPr/>
                  <p:nvPr/>
                </p:nvSpPr>
                <p:spPr>
                  <a:xfrm>
                    <a:off x="9038174" y="3682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0" name="직사각형 729">
                    <a:extLst>
                      <a:ext uri="{FF2B5EF4-FFF2-40B4-BE49-F238E27FC236}">
                        <a16:creationId xmlns:a16="http://schemas.microsoft.com/office/drawing/2014/main" id="{4FA87839-FA29-4DEB-87FE-69A49E9EB057}"/>
                      </a:ext>
                    </a:extLst>
                  </p:cNvPr>
                  <p:cNvSpPr/>
                  <p:nvPr/>
                </p:nvSpPr>
                <p:spPr>
                  <a:xfrm>
                    <a:off x="9302658" y="368221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1" name="직사각형 730">
                    <a:extLst>
                      <a:ext uri="{FF2B5EF4-FFF2-40B4-BE49-F238E27FC236}">
                        <a16:creationId xmlns:a16="http://schemas.microsoft.com/office/drawing/2014/main" id="{F7EBC263-D3ED-420D-B6B6-8FF3B6A6CFFD}"/>
                      </a:ext>
                    </a:extLst>
                  </p:cNvPr>
                  <p:cNvSpPr/>
                  <p:nvPr/>
                </p:nvSpPr>
                <p:spPr>
                  <a:xfrm>
                    <a:off x="8509206" y="39533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2" name="직사각형 731">
                    <a:extLst>
                      <a:ext uri="{FF2B5EF4-FFF2-40B4-BE49-F238E27FC236}">
                        <a16:creationId xmlns:a16="http://schemas.microsoft.com/office/drawing/2014/main" id="{3621750E-7C41-4802-9962-39CED5128370}"/>
                      </a:ext>
                    </a:extLst>
                  </p:cNvPr>
                  <p:cNvSpPr/>
                  <p:nvPr/>
                </p:nvSpPr>
                <p:spPr>
                  <a:xfrm>
                    <a:off x="8509206" y="42172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3" name="직사각형 732">
                    <a:extLst>
                      <a:ext uri="{FF2B5EF4-FFF2-40B4-BE49-F238E27FC236}">
                        <a16:creationId xmlns:a16="http://schemas.microsoft.com/office/drawing/2014/main" id="{11BFBF7C-BF7C-407E-B614-FCBB062A643B}"/>
                      </a:ext>
                    </a:extLst>
                  </p:cNvPr>
                  <p:cNvSpPr/>
                  <p:nvPr/>
                </p:nvSpPr>
                <p:spPr>
                  <a:xfrm>
                    <a:off x="8509206" y="447733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4" name="직사각형 733">
                    <a:extLst>
                      <a:ext uri="{FF2B5EF4-FFF2-40B4-BE49-F238E27FC236}">
                        <a16:creationId xmlns:a16="http://schemas.microsoft.com/office/drawing/2014/main" id="{E32F389A-EE07-4D64-A29D-5A6CC90C820E}"/>
                      </a:ext>
                    </a:extLst>
                  </p:cNvPr>
                  <p:cNvSpPr/>
                  <p:nvPr/>
                </p:nvSpPr>
                <p:spPr>
                  <a:xfrm>
                    <a:off x="8780466" y="39533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5" name="직사각형 734">
                    <a:extLst>
                      <a:ext uri="{FF2B5EF4-FFF2-40B4-BE49-F238E27FC236}">
                        <a16:creationId xmlns:a16="http://schemas.microsoft.com/office/drawing/2014/main" id="{30390056-EF81-4E0B-9377-1FE3C56FF93A}"/>
                      </a:ext>
                    </a:extLst>
                  </p:cNvPr>
                  <p:cNvSpPr/>
                  <p:nvPr/>
                </p:nvSpPr>
                <p:spPr>
                  <a:xfrm>
                    <a:off x="8780466" y="42172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6" name="직사각형 735">
                    <a:extLst>
                      <a:ext uri="{FF2B5EF4-FFF2-40B4-BE49-F238E27FC236}">
                        <a16:creationId xmlns:a16="http://schemas.microsoft.com/office/drawing/2014/main" id="{CDB90B55-D70D-4967-AD5D-CFC0A7920C17}"/>
                      </a:ext>
                    </a:extLst>
                  </p:cNvPr>
                  <p:cNvSpPr/>
                  <p:nvPr/>
                </p:nvSpPr>
                <p:spPr>
                  <a:xfrm>
                    <a:off x="8780466" y="44753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7" name="직사각형 736">
                    <a:extLst>
                      <a:ext uri="{FF2B5EF4-FFF2-40B4-BE49-F238E27FC236}">
                        <a16:creationId xmlns:a16="http://schemas.microsoft.com/office/drawing/2014/main" id="{46A58AD7-AE87-47F9-816F-7BE62629DE40}"/>
                      </a:ext>
                    </a:extLst>
                  </p:cNvPr>
                  <p:cNvSpPr/>
                  <p:nvPr/>
                </p:nvSpPr>
                <p:spPr>
                  <a:xfrm>
                    <a:off x="9038174" y="421463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8" name="직사각형 737">
                    <a:extLst>
                      <a:ext uri="{FF2B5EF4-FFF2-40B4-BE49-F238E27FC236}">
                        <a16:creationId xmlns:a16="http://schemas.microsoft.com/office/drawing/2014/main" id="{F5E68B7C-A250-4FA2-842A-60066DBA46E7}"/>
                      </a:ext>
                    </a:extLst>
                  </p:cNvPr>
                  <p:cNvSpPr/>
                  <p:nvPr/>
                </p:nvSpPr>
                <p:spPr>
                  <a:xfrm>
                    <a:off x="9038174" y="44753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9" name="직사각형 738">
                    <a:extLst>
                      <a:ext uri="{FF2B5EF4-FFF2-40B4-BE49-F238E27FC236}">
                        <a16:creationId xmlns:a16="http://schemas.microsoft.com/office/drawing/2014/main" id="{F3B0BDAD-56A0-4602-A647-1C9B130E8447}"/>
                      </a:ext>
                    </a:extLst>
                  </p:cNvPr>
                  <p:cNvSpPr/>
                  <p:nvPr/>
                </p:nvSpPr>
                <p:spPr>
                  <a:xfrm>
                    <a:off x="9038174" y="395389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0" name="직사각형 739">
                    <a:extLst>
                      <a:ext uri="{FF2B5EF4-FFF2-40B4-BE49-F238E27FC236}">
                        <a16:creationId xmlns:a16="http://schemas.microsoft.com/office/drawing/2014/main" id="{EA419FBF-38BA-4172-8CF5-0FDDB1A3533D}"/>
                      </a:ext>
                    </a:extLst>
                  </p:cNvPr>
                  <p:cNvSpPr/>
                  <p:nvPr/>
                </p:nvSpPr>
                <p:spPr>
                  <a:xfrm>
                    <a:off x="9302658" y="395338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1" name="직사각형 740">
                    <a:extLst>
                      <a:ext uri="{FF2B5EF4-FFF2-40B4-BE49-F238E27FC236}">
                        <a16:creationId xmlns:a16="http://schemas.microsoft.com/office/drawing/2014/main" id="{B8A00A81-7016-4798-9E3E-D4ECCDB1FEB0}"/>
                      </a:ext>
                    </a:extLst>
                  </p:cNvPr>
                  <p:cNvSpPr/>
                  <p:nvPr/>
                </p:nvSpPr>
                <p:spPr>
                  <a:xfrm>
                    <a:off x="9302658" y="421743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2" name="직사각형 741">
                    <a:extLst>
                      <a:ext uri="{FF2B5EF4-FFF2-40B4-BE49-F238E27FC236}">
                        <a16:creationId xmlns:a16="http://schemas.microsoft.com/office/drawing/2014/main" id="{A4B0C79E-00A6-4CF7-8894-4AECEA85A101}"/>
                      </a:ext>
                    </a:extLst>
                  </p:cNvPr>
                  <p:cNvSpPr/>
                  <p:nvPr/>
                </p:nvSpPr>
                <p:spPr>
                  <a:xfrm>
                    <a:off x="9302658" y="447532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3" name="직사각형 742">
                    <a:extLst>
                      <a:ext uri="{FF2B5EF4-FFF2-40B4-BE49-F238E27FC236}">
                        <a16:creationId xmlns:a16="http://schemas.microsoft.com/office/drawing/2014/main" id="{8AACA9D7-A3F5-4E3D-8B97-E90284D42258}"/>
                      </a:ext>
                    </a:extLst>
                  </p:cNvPr>
                  <p:cNvSpPr/>
                  <p:nvPr/>
                </p:nvSpPr>
                <p:spPr>
                  <a:xfrm>
                    <a:off x="9564925" y="264187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4" name="직사각형 743">
                    <a:extLst>
                      <a:ext uri="{FF2B5EF4-FFF2-40B4-BE49-F238E27FC236}">
                        <a16:creationId xmlns:a16="http://schemas.microsoft.com/office/drawing/2014/main" id="{9B1406F1-5375-4E31-80E6-8266886E34A5}"/>
                      </a:ext>
                    </a:extLst>
                  </p:cNvPr>
                  <p:cNvSpPr/>
                  <p:nvPr/>
                </p:nvSpPr>
                <p:spPr>
                  <a:xfrm>
                    <a:off x="9829409" y="26392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5" name="직사각형 744">
                    <a:extLst>
                      <a:ext uri="{FF2B5EF4-FFF2-40B4-BE49-F238E27FC236}">
                        <a16:creationId xmlns:a16="http://schemas.microsoft.com/office/drawing/2014/main" id="{F1A36517-01F1-438E-846D-6AE390832563}"/>
                      </a:ext>
                    </a:extLst>
                  </p:cNvPr>
                  <p:cNvSpPr/>
                  <p:nvPr/>
                </p:nvSpPr>
                <p:spPr>
                  <a:xfrm>
                    <a:off x="10093893" y="26392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6" name="직사각형 745">
                    <a:extLst>
                      <a:ext uri="{FF2B5EF4-FFF2-40B4-BE49-F238E27FC236}">
                        <a16:creationId xmlns:a16="http://schemas.microsoft.com/office/drawing/2014/main" id="{4F939CCD-A0C5-4A40-8018-D99576C781F2}"/>
                      </a:ext>
                    </a:extLst>
                  </p:cNvPr>
                  <p:cNvSpPr/>
                  <p:nvPr/>
                </p:nvSpPr>
                <p:spPr>
                  <a:xfrm>
                    <a:off x="10358377" y="26392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7" name="직사각형 746">
                    <a:extLst>
                      <a:ext uri="{FF2B5EF4-FFF2-40B4-BE49-F238E27FC236}">
                        <a16:creationId xmlns:a16="http://schemas.microsoft.com/office/drawing/2014/main" id="{07FB7096-B51D-4613-B627-F2888F8AA8D8}"/>
                      </a:ext>
                    </a:extLst>
                  </p:cNvPr>
                  <p:cNvSpPr/>
                  <p:nvPr/>
                </p:nvSpPr>
                <p:spPr>
                  <a:xfrm>
                    <a:off x="9564925" y="29103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8" name="직사각형 747">
                    <a:extLst>
                      <a:ext uri="{FF2B5EF4-FFF2-40B4-BE49-F238E27FC236}">
                        <a16:creationId xmlns:a16="http://schemas.microsoft.com/office/drawing/2014/main" id="{40065CC0-3356-448A-B98E-1697017C13AC}"/>
                      </a:ext>
                    </a:extLst>
                  </p:cNvPr>
                  <p:cNvSpPr/>
                  <p:nvPr/>
                </p:nvSpPr>
                <p:spPr>
                  <a:xfrm>
                    <a:off x="9564925" y="317429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9" name="직사각형 748">
                    <a:extLst>
                      <a:ext uri="{FF2B5EF4-FFF2-40B4-BE49-F238E27FC236}">
                        <a16:creationId xmlns:a16="http://schemas.microsoft.com/office/drawing/2014/main" id="{7C65DBFD-BF1F-4599-B368-63317F68F3B0}"/>
                      </a:ext>
                    </a:extLst>
                  </p:cNvPr>
                  <p:cNvSpPr/>
                  <p:nvPr/>
                </p:nvSpPr>
                <p:spPr>
                  <a:xfrm>
                    <a:off x="9564925" y="34343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0" name="직사각형 749">
                    <a:extLst>
                      <a:ext uri="{FF2B5EF4-FFF2-40B4-BE49-F238E27FC236}">
                        <a16:creationId xmlns:a16="http://schemas.microsoft.com/office/drawing/2014/main" id="{18F79546-4F2A-40FE-A743-EF7CD4AAC425}"/>
                      </a:ext>
                    </a:extLst>
                  </p:cNvPr>
                  <p:cNvSpPr/>
                  <p:nvPr/>
                </p:nvSpPr>
                <p:spPr>
                  <a:xfrm>
                    <a:off x="9836185" y="29103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1" name="직사각형 750">
                    <a:extLst>
                      <a:ext uri="{FF2B5EF4-FFF2-40B4-BE49-F238E27FC236}">
                        <a16:creationId xmlns:a16="http://schemas.microsoft.com/office/drawing/2014/main" id="{799E1214-1099-4F32-BEE2-003B0B92C47F}"/>
                      </a:ext>
                    </a:extLst>
                  </p:cNvPr>
                  <p:cNvSpPr/>
                  <p:nvPr/>
                </p:nvSpPr>
                <p:spPr>
                  <a:xfrm>
                    <a:off x="9836185" y="317429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2" name="직사각형 751">
                    <a:extLst>
                      <a:ext uri="{FF2B5EF4-FFF2-40B4-BE49-F238E27FC236}">
                        <a16:creationId xmlns:a16="http://schemas.microsoft.com/office/drawing/2014/main" id="{D1750EF1-514E-4E83-A359-E4B795D5A0DD}"/>
                      </a:ext>
                    </a:extLst>
                  </p:cNvPr>
                  <p:cNvSpPr/>
                  <p:nvPr/>
                </p:nvSpPr>
                <p:spPr>
                  <a:xfrm>
                    <a:off x="9836185" y="34323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3" name="직사각형 752">
                    <a:extLst>
                      <a:ext uri="{FF2B5EF4-FFF2-40B4-BE49-F238E27FC236}">
                        <a16:creationId xmlns:a16="http://schemas.microsoft.com/office/drawing/2014/main" id="{0EC5D8AE-54FF-4559-A397-7E8A3C65A2EF}"/>
                      </a:ext>
                    </a:extLst>
                  </p:cNvPr>
                  <p:cNvSpPr/>
                  <p:nvPr/>
                </p:nvSpPr>
                <p:spPr>
                  <a:xfrm>
                    <a:off x="10093893" y="31716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4" name="직사각형 753">
                    <a:extLst>
                      <a:ext uri="{FF2B5EF4-FFF2-40B4-BE49-F238E27FC236}">
                        <a16:creationId xmlns:a16="http://schemas.microsoft.com/office/drawing/2014/main" id="{03DDB57C-FC93-4DA7-B9E5-9E4562B08816}"/>
                      </a:ext>
                    </a:extLst>
                  </p:cNvPr>
                  <p:cNvSpPr/>
                  <p:nvPr/>
                </p:nvSpPr>
                <p:spPr>
                  <a:xfrm>
                    <a:off x="10093893" y="34323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5" name="직사각형 754">
                    <a:extLst>
                      <a:ext uri="{FF2B5EF4-FFF2-40B4-BE49-F238E27FC236}">
                        <a16:creationId xmlns:a16="http://schemas.microsoft.com/office/drawing/2014/main" id="{ED186B96-97A2-4CF3-826E-A8F49642028D}"/>
                      </a:ext>
                    </a:extLst>
                  </p:cNvPr>
                  <p:cNvSpPr/>
                  <p:nvPr/>
                </p:nvSpPr>
                <p:spPr>
                  <a:xfrm>
                    <a:off x="10093893" y="291090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6" name="직사각형 755">
                    <a:extLst>
                      <a:ext uri="{FF2B5EF4-FFF2-40B4-BE49-F238E27FC236}">
                        <a16:creationId xmlns:a16="http://schemas.microsoft.com/office/drawing/2014/main" id="{1599E1A0-5BA4-486B-9FAA-036182ECF7A5}"/>
                      </a:ext>
                    </a:extLst>
                  </p:cNvPr>
                  <p:cNvSpPr/>
                  <p:nvPr/>
                </p:nvSpPr>
                <p:spPr>
                  <a:xfrm>
                    <a:off x="10358377" y="29103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7" name="직사각형 756">
                    <a:extLst>
                      <a:ext uri="{FF2B5EF4-FFF2-40B4-BE49-F238E27FC236}">
                        <a16:creationId xmlns:a16="http://schemas.microsoft.com/office/drawing/2014/main" id="{1BB02C6A-FAE0-451F-97D5-AFCCB6419C1C}"/>
                      </a:ext>
                    </a:extLst>
                  </p:cNvPr>
                  <p:cNvSpPr/>
                  <p:nvPr/>
                </p:nvSpPr>
                <p:spPr>
                  <a:xfrm>
                    <a:off x="10358377" y="31744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8" name="직사각형 757">
                    <a:extLst>
                      <a:ext uri="{FF2B5EF4-FFF2-40B4-BE49-F238E27FC236}">
                        <a16:creationId xmlns:a16="http://schemas.microsoft.com/office/drawing/2014/main" id="{9F919E77-87F9-48C1-9AF4-24FC8947A50E}"/>
                      </a:ext>
                    </a:extLst>
                  </p:cNvPr>
                  <p:cNvSpPr/>
                  <p:nvPr/>
                </p:nvSpPr>
                <p:spPr>
                  <a:xfrm>
                    <a:off x="10358377" y="34323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9" name="직사각형 758">
                    <a:extLst>
                      <a:ext uri="{FF2B5EF4-FFF2-40B4-BE49-F238E27FC236}">
                        <a16:creationId xmlns:a16="http://schemas.microsoft.com/office/drawing/2014/main" id="{37124F95-F6F3-4267-846B-49865FB8414B}"/>
                      </a:ext>
                    </a:extLst>
                  </p:cNvPr>
                  <p:cNvSpPr/>
                  <p:nvPr/>
                </p:nvSpPr>
                <p:spPr>
                  <a:xfrm>
                    <a:off x="10629637" y="26392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0" name="직사각형 759">
                    <a:extLst>
                      <a:ext uri="{FF2B5EF4-FFF2-40B4-BE49-F238E27FC236}">
                        <a16:creationId xmlns:a16="http://schemas.microsoft.com/office/drawing/2014/main" id="{57523CF7-73AD-4E96-8974-9D8C7D8C66DC}"/>
                      </a:ext>
                    </a:extLst>
                  </p:cNvPr>
                  <p:cNvSpPr/>
                  <p:nvPr/>
                </p:nvSpPr>
                <p:spPr>
                  <a:xfrm>
                    <a:off x="10894121" y="26365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1" name="직사각형 760">
                    <a:extLst>
                      <a:ext uri="{FF2B5EF4-FFF2-40B4-BE49-F238E27FC236}">
                        <a16:creationId xmlns:a16="http://schemas.microsoft.com/office/drawing/2014/main" id="{4808D90F-6B1C-4498-ACB6-F6D2C747E0E9}"/>
                      </a:ext>
                    </a:extLst>
                  </p:cNvPr>
                  <p:cNvSpPr/>
                  <p:nvPr/>
                </p:nvSpPr>
                <p:spPr>
                  <a:xfrm>
                    <a:off x="11158605" y="26365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2" name="직사각형 761">
                    <a:extLst>
                      <a:ext uri="{FF2B5EF4-FFF2-40B4-BE49-F238E27FC236}">
                        <a16:creationId xmlns:a16="http://schemas.microsoft.com/office/drawing/2014/main" id="{E5C410FC-4FFD-40D4-9EE2-5437FFE1F1D6}"/>
                      </a:ext>
                    </a:extLst>
                  </p:cNvPr>
                  <p:cNvSpPr/>
                  <p:nvPr/>
                </p:nvSpPr>
                <p:spPr>
                  <a:xfrm>
                    <a:off x="11423089" y="263657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3" name="직사각형 762">
                    <a:extLst>
                      <a:ext uri="{FF2B5EF4-FFF2-40B4-BE49-F238E27FC236}">
                        <a16:creationId xmlns:a16="http://schemas.microsoft.com/office/drawing/2014/main" id="{6E02F5A4-33E6-454F-9B81-1153A5DB78F8}"/>
                      </a:ext>
                    </a:extLst>
                  </p:cNvPr>
                  <p:cNvSpPr/>
                  <p:nvPr/>
                </p:nvSpPr>
                <p:spPr>
                  <a:xfrm>
                    <a:off x="10629637" y="29077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4" name="직사각형 763">
                    <a:extLst>
                      <a:ext uri="{FF2B5EF4-FFF2-40B4-BE49-F238E27FC236}">
                        <a16:creationId xmlns:a16="http://schemas.microsoft.com/office/drawing/2014/main" id="{29E6B212-1040-4F4F-AEB8-1ABD15C8B888}"/>
                      </a:ext>
                    </a:extLst>
                  </p:cNvPr>
                  <p:cNvSpPr/>
                  <p:nvPr/>
                </p:nvSpPr>
                <p:spPr>
                  <a:xfrm>
                    <a:off x="10629637" y="31716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5" name="직사각형 764">
                    <a:extLst>
                      <a:ext uri="{FF2B5EF4-FFF2-40B4-BE49-F238E27FC236}">
                        <a16:creationId xmlns:a16="http://schemas.microsoft.com/office/drawing/2014/main" id="{90171A75-7E25-4FF8-A50D-CD63B72EB8A5}"/>
                      </a:ext>
                    </a:extLst>
                  </p:cNvPr>
                  <p:cNvSpPr/>
                  <p:nvPr/>
                </p:nvSpPr>
                <p:spPr>
                  <a:xfrm>
                    <a:off x="10629637" y="343170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6" name="직사각형 765">
                    <a:extLst>
                      <a:ext uri="{FF2B5EF4-FFF2-40B4-BE49-F238E27FC236}">
                        <a16:creationId xmlns:a16="http://schemas.microsoft.com/office/drawing/2014/main" id="{29750373-AE0E-4261-8968-7CBE56894A22}"/>
                      </a:ext>
                    </a:extLst>
                  </p:cNvPr>
                  <p:cNvSpPr/>
                  <p:nvPr/>
                </p:nvSpPr>
                <p:spPr>
                  <a:xfrm>
                    <a:off x="10900897" y="29077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7" name="직사각형 766">
                    <a:extLst>
                      <a:ext uri="{FF2B5EF4-FFF2-40B4-BE49-F238E27FC236}">
                        <a16:creationId xmlns:a16="http://schemas.microsoft.com/office/drawing/2014/main" id="{3698AE37-8D28-43BE-ACA5-0CAC3B939A32}"/>
                      </a:ext>
                    </a:extLst>
                  </p:cNvPr>
                  <p:cNvSpPr/>
                  <p:nvPr/>
                </p:nvSpPr>
                <p:spPr>
                  <a:xfrm>
                    <a:off x="10900897" y="31716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8" name="직사각형 767">
                    <a:extLst>
                      <a:ext uri="{FF2B5EF4-FFF2-40B4-BE49-F238E27FC236}">
                        <a16:creationId xmlns:a16="http://schemas.microsoft.com/office/drawing/2014/main" id="{3EC7B09F-23CC-488E-9C07-75AE25A658EF}"/>
                      </a:ext>
                    </a:extLst>
                  </p:cNvPr>
                  <p:cNvSpPr/>
                  <p:nvPr/>
                </p:nvSpPr>
                <p:spPr>
                  <a:xfrm>
                    <a:off x="10900897" y="342968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9" name="직사각형 768">
                    <a:extLst>
                      <a:ext uri="{FF2B5EF4-FFF2-40B4-BE49-F238E27FC236}">
                        <a16:creationId xmlns:a16="http://schemas.microsoft.com/office/drawing/2014/main" id="{79468A2D-8276-4FE5-A52B-D0CEC1DAAFAF}"/>
                      </a:ext>
                    </a:extLst>
                  </p:cNvPr>
                  <p:cNvSpPr/>
                  <p:nvPr/>
                </p:nvSpPr>
                <p:spPr>
                  <a:xfrm>
                    <a:off x="11158605" y="31689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0" name="직사각형 769">
                    <a:extLst>
                      <a:ext uri="{FF2B5EF4-FFF2-40B4-BE49-F238E27FC236}">
                        <a16:creationId xmlns:a16="http://schemas.microsoft.com/office/drawing/2014/main" id="{FC0D9CE5-6770-417F-BE78-48F4D9B1BEEF}"/>
                      </a:ext>
                    </a:extLst>
                  </p:cNvPr>
                  <p:cNvSpPr/>
                  <p:nvPr/>
                </p:nvSpPr>
                <p:spPr>
                  <a:xfrm>
                    <a:off x="11158605" y="342968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1" name="직사각형 770">
                    <a:extLst>
                      <a:ext uri="{FF2B5EF4-FFF2-40B4-BE49-F238E27FC236}">
                        <a16:creationId xmlns:a16="http://schemas.microsoft.com/office/drawing/2014/main" id="{24E5C36D-BEBA-4B58-9B63-C45143A8E261}"/>
                      </a:ext>
                    </a:extLst>
                  </p:cNvPr>
                  <p:cNvSpPr/>
                  <p:nvPr/>
                </p:nvSpPr>
                <p:spPr>
                  <a:xfrm>
                    <a:off x="11158605" y="290825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2" name="직사각형 771">
                    <a:extLst>
                      <a:ext uri="{FF2B5EF4-FFF2-40B4-BE49-F238E27FC236}">
                        <a16:creationId xmlns:a16="http://schemas.microsoft.com/office/drawing/2014/main" id="{B3162FAE-4F43-415C-9332-6DCC6E915F2D}"/>
                      </a:ext>
                    </a:extLst>
                  </p:cNvPr>
                  <p:cNvSpPr/>
                  <p:nvPr/>
                </p:nvSpPr>
                <p:spPr>
                  <a:xfrm>
                    <a:off x="11423089" y="29077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3" name="직사각형 772">
                    <a:extLst>
                      <a:ext uri="{FF2B5EF4-FFF2-40B4-BE49-F238E27FC236}">
                        <a16:creationId xmlns:a16="http://schemas.microsoft.com/office/drawing/2014/main" id="{108E9D62-8ADF-45D0-B6E3-8143627BE31E}"/>
                      </a:ext>
                    </a:extLst>
                  </p:cNvPr>
                  <p:cNvSpPr/>
                  <p:nvPr/>
                </p:nvSpPr>
                <p:spPr>
                  <a:xfrm>
                    <a:off x="11423089" y="317180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4" name="직사각형 773">
                    <a:extLst>
                      <a:ext uri="{FF2B5EF4-FFF2-40B4-BE49-F238E27FC236}">
                        <a16:creationId xmlns:a16="http://schemas.microsoft.com/office/drawing/2014/main" id="{0DA40680-0D4D-473C-820F-C7C098E4882F}"/>
                      </a:ext>
                    </a:extLst>
                  </p:cNvPr>
                  <p:cNvSpPr/>
                  <p:nvPr/>
                </p:nvSpPr>
                <p:spPr>
                  <a:xfrm>
                    <a:off x="11423089" y="3429686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5" name="직사각형 774">
                    <a:extLst>
                      <a:ext uri="{FF2B5EF4-FFF2-40B4-BE49-F238E27FC236}">
                        <a16:creationId xmlns:a16="http://schemas.microsoft.com/office/drawing/2014/main" id="{4DACD8E0-786A-4018-9ED0-D610863D270E}"/>
                      </a:ext>
                    </a:extLst>
                  </p:cNvPr>
                  <p:cNvSpPr/>
                  <p:nvPr/>
                </p:nvSpPr>
                <p:spPr>
                  <a:xfrm>
                    <a:off x="9564925" y="3690219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6" name="직사각형 775">
                    <a:extLst>
                      <a:ext uri="{FF2B5EF4-FFF2-40B4-BE49-F238E27FC236}">
                        <a16:creationId xmlns:a16="http://schemas.microsoft.com/office/drawing/2014/main" id="{50DF7F61-4538-43B5-8D10-CF5BEC21969A}"/>
                      </a:ext>
                    </a:extLst>
                  </p:cNvPr>
                  <p:cNvSpPr/>
                  <p:nvPr/>
                </p:nvSpPr>
                <p:spPr>
                  <a:xfrm>
                    <a:off x="9829409" y="368757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7" name="직사각형 776">
                    <a:extLst>
                      <a:ext uri="{FF2B5EF4-FFF2-40B4-BE49-F238E27FC236}">
                        <a16:creationId xmlns:a16="http://schemas.microsoft.com/office/drawing/2014/main" id="{DBB1FD6E-E0D2-4078-8962-9BE1CBD4223B}"/>
                      </a:ext>
                    </a:extLst>
                  </p:cNvPr>
                  <p:cNvSpPr/>
                  <p:nvPr/>
                </p:nvSpPr>
                <p:spPr>
                  <a:xfrm>
                    <a:off x="10093893" y="368757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8" name="직사각형 777">
                    <a:extLst>
                      <a:ext uri="{FF2B5EF4-FFF2-40B4-BE49-F238E27FC236}">
                        <a16:creationId xmlns:a16="http://schemas.microsoft.com/office/drawing/2014/main" id="{AA5A45F8-EDFF-4273-B2C2-42E9758F962C}"/>
                      </a:ext>
                    </a:extLst>
                  </p:cNvPr>
                  <p:cNvSpPr/>
                  <p:nvPr/>
                </p:nvSpPr>
                <p:spPr>
                  <a:xfrm>
                    <a:off x="10358377" y="368757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9" name="직사각형 778">
                    <a:extLst>
                      <a:ext uri="{FF2B5EF4-FFF2-40B4-BE49-F238E27FC236}">
                        <a16:creationId xmlns:a16="http://schemas.microsoft.com/office/drawing/2014/main" id="{5D53E63E-73D4-406D-9912-8591AC6EB561}"/>
                      </a:ext>
                    </a:extLst>
                  </p:cNvPr>
                  <p:cNvSpPr/>
                  <p:nvPr/>
                </p:nvSpPr>
                <p:spPr>
                  <a:xfrm>
                    <a:off x="9564925" y="39587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0" name="직사각형 779">
                    <a:extLst>
                      <a:ext uri="{FF2B5EF4-FFF2-40B4-BE49-F238E27FC236}">
                        <a16:creationId xmlns:a16="http://schemas.microsoft.com/office/drawing/2014/main" id="{5E129B81-3CE7-4085-82D3-A367F25B4A77}"/>
                      </a:ext>
                    </a:extLst>
                  </p:cNvPr>
                  <p:cNvSpPr/>
                  <p:nvPr/>
                </p:nvSpPr>
                <p:spPr>
                  <a:xfrm>
                    <a:off x="9564925" y="422263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1" name="직사각형 780">
                    <a:extLst>
                      <a:ext uri="{FF2B5EF4-FFF2-40B4-BE49-F238E27FC236}">
                        <a16:creationId xmlns:a16="http://schemas.microsoft.com/office/drawing/2014/main" id="{56F7C389-C478-40AA-B6E9-CCEE6AF5531C}"/>
                      </a:ext>
                    </a:extLst>
                  </p:cNvPr>
                  <p:cNvSpPr/>
                  <p:nvPr/>
                </p:nvSpPr>
                <p:spPr>
                  <a:xfrm>
                    <a:off x="9564925" y="44826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2" name="직사각형 781">
                    <a:extLst>
                      <a:ext uri="{FF2B5EF4-FFF2-40B4-BE49-F238E27FC236}">
                        <a16:creationId xmlns:a16="http://schemas.microsoft.com/office/drawing/2014/main" id="{DF510562-9265-4285-A29A-614E5D1CDF1C}"/>
                      </a:ext>
                    </a:extLst>
                  </p:cNvPr>
                  <p:cNvSpPr/>
                  <p:nvPr/>
                </p:nvSpPr>
                <p:spPr>
                  <a:xfrm>
                    <a:off x="9836185" y="39587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3" name="직사각형 782">
                    <a:extLst>
                      <a:ext uri="{FF2B5EF4-FFF2-40B4-BE49-F238E27FC236}">
                        <a16:creationId xmlns:a16="http://schemas.microsoft.com/office/drawing/2014/main" id="{35940C97-53BB-4CB8-A5AF-0298E00423EB}"/>
                      </a:ext>
                    </a:extLst>
                  </p:cNvPr>
                  <p:cNvSpPr/>
                  <p:nvPr/>
                </p:nvSpPr>
                <p:spPr>
                  <a:xfrm>
                    <a:off x="9836185" y="4222638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4" name="직사각형 783">
                    <a:extLst>
                      <a:ext uri="{FF2B5EF4-FFF2-40B4-BE49-F238E27FC236}">
                        <a16:creationId xmlns:a16="http://schemas.microsoft.com/office/drawing/2014/main" id="{D061E7CF-77C8-4158-80D1-21409FF50B24}"/>
                      </a:ext>
                    </a:extLst>
                  </p:cNvPr>
                  <p:cNvSpPr/>
                  <p:nvPr/>
                </p:nvSpPr>
                <p:spPr>
                  <a:xfrm>
                    <a:off x="9836185" y="448068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5" name="직사각형 784">
                    <a:extLst>
                      <a:ext uri="{FF2B5EF4-FFF2-40B4-BE49-F238E27FC236}">
                        <a16:creationId xmlns:a16="http://schemas.microsoft.com/office/drawing/2014/main" id="{78BA0485-628B-44A0-B6F3-A56C4C2070E0}"/>
                      </a:ext>
                    </a:extLst>
                  </p:cNvPr>
                  <p:cNvSpPr/>
                  <p:nvPr/>
                </p:nvSpPr>
                <p:spPr>
                  <a:xfrm>
                    <a:off x="10093893" y="421999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6" name="직사각형 785">
                    <a:extLst>
                      <a:ext uri="{FF2B5EF4-FFF2-40B4-BE49-F238E27FC236}">
                        <a16:creationId xmlns:a16="http://schemas.microsoft.com/office/drawing/2014/main" id="{FACF69D2-C9E5-458A-B6B4-FB97A2705FFE}"/>
                      </a:ext>
                    </a:extLst>
                  </p:cNvPr>
                  <p:cNvSpPr/>
                  <p:nvPr/>
                </p:nvSpPr>
                <p:spPr>
                  <a:xfrm>
                    <a:off x="10093893" y="448068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7" name="직사각형 786">
                    <a:extLst>
                      <a:ext uri="{FF2B5EF4-FFF2-40B4-BE49-F238E27FC236}">
                        <a16:creationId xmlns:a16="http://schemas.microsoft.com/office/drawing/2014/main" id="{D0EC6510-9EA2-4A74-B1AD-48C6CCCA575C}"/>
                      </a:ext>
                    </a:extLst>
                  </p:cNvPr>
                  <p:cNvSpPr/>
                  <p:nvPr/>
                </p:nvSpPr>
                <p:spPr>
                  <a:xfrm>
                    <a:off x="10093893" y="39592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8" name="직사각형 787">
                    <a:extLst>
                      <a:ext uri="{FF2B5EF4-FFF2-40B4-BE49-F238E27FC236}">
                        <a16:creationId xmlns:a16="http://schemas.microsoft.com/office/drawing/2014/main" id="{9CD28ECD-5F03-4EE4-ACC5-502FE6B8F0DA}"/>
                      </a:ext>
                    </a:extLst>
                  </p:cNvPr>
                  <p:cNvSpPr/>
                  <p:nvPr/>
                </p:nvSpPr>
                <p:spPr>
                  <a:xfrm>
                    <a:off x="10358377" y="39587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9" name="직사각형 788">
                    <a:extLst>
                      <a:ext uri="{FF2B5EF4-FFF2-40B4-BE49-F238E27FC236}">
                        <a16:creationId xmlns:a16="http://schemas.microsoft.com/office/drawing/2014/main" id="{D0CD6470-2234-4006-B730-80228D69C44E}"/>
                      </a:ext>
                    </a:extLst>
                  </p:cNvPr>
                  <p:cNvSpPr/>
                  <p:nvPr/>
                </p:nvSpPr>
                <p:spPr>
                  <a:xfrm>
                    <a:off x="10358377" y="422279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0" name="직사각형 789">
                    <a:extLst>
                      <a:ext uri="{FF2B5EF4-FFF2-40B4-BE49-F238E27FC236}">
                        <a16:creationId xmlns:a16="http://schemas.microsoft.com/office/drawing/2014/main" id="{045DB348-ECD1-44D5-909D-89671ABBB0E8}"/>
                      </a:ext>
                    </a:extLst>
                  </p:cNvPr>
                  <p:cNvSpPr/>
                  <p:nvPr/>
                </p:nvSpPr>
                <p:spPr>
                  <a:xfrm>
                    <a:off x="10358377" y="448068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1" name="직사각형 790">
                    <a:extLst>
                      <a:ext uri="{FF2B5EF4-FFF2-40B4-BE49-F238E27FC236}">
                        <a16:creationId xmlns:a16="http://schemas.microsoft.com/office/drawing/2014/main" id="{65EBDCA9-A3ED-4E4F-B083-7D028C8EDB33}"/>
                      </a:ext>
                    </a:extLst>
                  </p:cNvPr>
                  <p:cNvSpPr/>
                  <p:nvPr/>
                </p:nvSpPr>
                <p:spPr>
                  <a:xfrm>
                    <a:off x="10631854" y="3687572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2" name="직사각형 791">
                    <a:extLst>
                      <a:ext uri="{FF2B5EF4-FFF2-40B4-BE49-F238E27FC236}">
                        <a16:creationId xmlns:a16="http://schemas.microsoft.com/office/drawing/2014/main" id="{2204A34A-0D8F-4DDA-A9C1-BBDA659FB338}"/>
                      </a:ext>
                    </a:extLst>
                  </p:cNvPr>
                  <p:cNvSpPr/>
                  <p:nvPr/>
                </p:nvSpPr>
                <p:spPr>
                  <a:xfrm>
                    <a:off x="10896338" y="36849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3" name="직사각형 792">
                    <a:extLst>
                      <a:ext uri="{FF2B5EF4-FFF2-40B4-BE49-F238E27FC236}">
                        <a16:creationId xmlns:a16="http://schemas.microsoft.com/office/drawing/2014/main" id="{2E83906F-6F56-413C-BAEF-9960B18FC4D0}"/>
                      </a:ext>
                    </a:extLst>
                  </p:cNvPr>
                  <p:cNvSpPr/>
                  <p:nvPr/>
                </p:nvSpPr>
                <p:spPr>
                  <a:xfrm>
                    <a:off x="11160822" y="36849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4" name="직사각형 793">
                    <a:extLst>
                      <a:ext uri="{FF2B5EF4-FFF2-40B4-BE49-F238E27FC236}">
                        <a16:creationId xmlns:a16="http://schemas.microsoft.com/office/drawing/2014/main" id="{ADEF080E-B337-4395-915A-60C20D36A553}"/>
                      </a:ext>
                    </a:extLst>
                  </p:cNvPr>
                  <p:cNvSpPr/>
                  <p:nvPr/>
                </p:nvSpPr>
                <p:spPr>
                  <a:xfrm>
                    <a:off x="11425306" y="3684925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5" name="직사각형 794">
                    <a:extLst>
                      <a:ext uri="{FF2B5EF4-FFF2-40B4-BE49-F238E27FC236}">
                        <a16:creationId xmlns:a16="http://schemas.microsoft.com/office/drawing/2014/main" id="{56022F63-D655-48B1-9354-5BA567A4879F}"/>
                      </a:ext>
                    </a:extLst>
                  </p:cNvPr>
                  <p:cNvSpPr/>
                  <p:nvPr/>
                </p:nvSpPr>
                <p:spPr>
                  <a:xfrm>
                    <a:off x="10631854" y="39560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6" name="직사각형 795">
                    <a:extLst>
                      <a:ext uri="{FF2B5EF4-FFF2-40B4-BE49-F238E27FC236}">
                        <a16:creationId xmlns:a16="http://schemas.microsoft.com/office/drawing/2014/main" id="{A8F62E9F-EF23-46A9-8800-046C1098D773}"/>
                      </a:ext>
                    </a:extLst>
                  </p:cNvPr>
                  <p:cNvSpPr/>
                  <p:nvPr/>
                </p:nvSpPr>
                <p:spPr>
                  <a:xfrm>
                    <a:off x="10631854" y="421999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7" name="직사각형 796">
                    <a:extLst>
                      <a:ext uri="{FF2B5EF4-FFF2-40B4-BE49-F238E27FC236}">
                        <a16:creationId xmlns:a16="http://schemas.microsoft.com/office/drawing/2014/main" id="{9E12F514-B0E8-4F1C-847A-89A920E12E2C}"/>
                      </a:ext>
                    </a:extLst>
                  </p:cNvPr>
                  <p:cNvSpPr/>
                  <p:nvPr/>
                </p:nvSpPr>
                <p:spPr>
                  <a:xfrm>
                    <a:off x="10631854" y="4480050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8" name="직사각형 797">
                    <a:extLst>
                      <a:ext uri="{FF2B5EF4-FFF2-40B4-BE49-F238E27FC236}">
                        <a16:creationId xmlns:a16="http://schemas.microsoft.com/office/drawing/2014/main" id="{7699ECD2-DBD8-45C8-908D-7B3544894C15}"/>
                      </a:ext>
                    </a:extLst>
                  </p:cNvPr>
                  <p:cNvSpPr/>
                  <p:nvPr/>
                </p:nvSpPr>
                <p:spPr>
                  <a:xfrm>
                    <a:off x="10903114" y="39560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9" name="직사각형 798">
                    <a:extLst>
                      <a:ext uri="{FF2B5EF4-FFF2-40B4-BE49-F238E27FC236}">
                        <a16:creationId xmlns:a16="http://schemas.microsoft.com/office/drawing/2014/main" id="{DCDEEC4B-D4C5-40C3-9416-8CE7C0A79566}"/>
                      </a:ext>
                    </a:extLst>
                  </p:cNvPr>
                  <p:cNvSpPr/>
                  <p:nvPr/>
                </p:nvSpPr>
                <p:spPr>
                  <a:xfrm>
                    <a:off x="10903114" y="4219991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0" name="직사각형 799">
                    <a:extLst>
                      <a:ext uri="{FF2B5EF4-FFF2-40B4-BE49-F238E27FC236}">
                        <a16:creationId xmlns:a16="http://schemas.microsoft.com/office/drawing/2014/main" id="{5FBB126D-383D-47E1-9D84-888D7400C0C1}"/>
                      </a:ext>
                    </a:extLst>
                  </p:cNvPr>
                  <p:cNvSpPr/>
                  <p:nvPr/>
                </p:nvSpPr>
                <p:spPr>
                  <a:xfrm>
                    <a:off x="10903114" y="44780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1" name="직사각형 800">
                    <a:extLst>
                      <a:ext uri="{FF2B5EF4-FFF2-40B4-BE49-F238E27FC236}">
                        <a16:creationId xmlns:a16="http://schemas.microsoft.com/office/drawing/2014/main" id="{71F240CA-7654-4BA9-9033-686571DB740F}"/>
                      </a:ext>
                    </a:extLst>
                  </p:cNvPr>
                  <p:cNvSpPr/>
                  <p:nvPr/>
                </p:nvSpPr>
                <p:spPr>
                  <a:xfrm>
                    <a:off x="11160822" y="4217344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2" name="직사각형 801">
                    <a:extLst>
                      <a:ext uri="{FF2B5EF4-FFF2-40B4-BE49-F238E27FC236}">
                        <a16:creationId xmlns:a16="http://schemas.microsoft.com/office/drawing/2014/main" id="{B6E3541E-621F-4258-B2C0-4856DA895575}"/>
                      </a:ext>
                    </a:extLst>
                  </p:cNvPr>
                  <p:cNvSpPr/>
                  <p:nvPr/>
                </p:nvSpPr>
                <p:spPr>
                  <a:xfrm>
                    <a:off x="11160822" y="44780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3" name="직사각형 802">
                    <a:extLst>
                      <a:ext uri="{FF2B5EF4-FFF2-40B4-BE49-F238E27FC236}">
                        <a16:creationId xmlns:a16="http://schemas.microsoft.com/office/drawing/2014/main" id="{32AFF450-8394-476F-897F-14685083B955}"/>
                      </a:ext>
                    </a:extLst>
                  </p:cNvPr>
                  <p:cNvSpPr/>
                  <p:nvPr/>
                </p:nvSpPr>
                <p:spPr>
                  <a:xfrm>
                    <a:off x="11160822" y="395660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4" name="직사각형 803">
                    <a:extLst>
                      <a:ext uri="{FF2B5EF4-FFF2-40B4-BE49-F238E27FC236}">
                        <a16:creationId xmlns:a16="http://schemas.microsoft.com/office/drawing/2014/main" id="{91757AF4-32A9-4521-8D35-7DBB03622490}"/>
                      </a:ext>
                    </a:extLst>
                  </p:cNvPr>
                  <p:cNvSpPr/>
                  <p:nvPr/>
                </p:nvSpPr>
                <p:spPr>
                  <a:xfrm>
                    <a:off x="11425306" y="395609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5" name="직사각형 804">
                    <a:extLst>
                      <a:ext uri="{FF2B5EF4-FFF2-40B4-BE49-F238E27FC236}">
                        <a16:creationId xmlns:a16="http://schemas.microsoft.com/office/drawing/2014/main" id="{96F05809-A36E-4AE2-8ECB-4D1C5BC0F7BA}"/>
                      </a:ext>
                    </a:extLst>
                  </p:cNvPr>
                  <p:cNvSpPr/>
                  <p:nvPr/>
                </p:nvSpPr>
                <p:spPr>
                  <a:xfrm>
                    <a:off x="11425306" y="4220147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6" name="직사각형 805">
                    <a:extLst>
                      <a:ext uri="{FF2B5EF4-FFF2-40B4-BE49-F238E27FC236}">
                        <a16:creationId xmlns:a16="http://schemas.microsoft.com/office/drawing/2014/main" id="{E599E0FC-8761-43BB-8F46-0DC4F40AC498}"/>
                      </a:ext>
                    </a:extLst>
                  </p:cNvPr>
                  <p:cNvSpPr/>
                  <p:nvPr/>
                </p:nvSpPr>
                <p:spPr>
                  <a:xfrm>
                    <a:off x="11425306" y="4478033"/>
                    <a:ext cx="216000" cy="2160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42" name="그룹 841">
              <a:extLst>
                <a:ext uri="{FF2B5EF4-FFF2-40B4-BE49-F238E27FC236}">
                  <a16:creationId xmlns:a16="http://schemas.microsoft.com/office/drawing/2014/main" id="{A8B0C4F5-919B-4F6A-8C12-CFDAEEEEDED9}"/>
                </a:ext>
              </a:extLst>
            </p:cNvPr>
            <p:cNvGrpSpPr/>
            <p:nvPr/>
          </p:nvGrpSpPr>
          <p:grpSpPr>
            <a:xfrm>
              <a:off x="5332076" y="383058"/>
              <a:ext cx="4269911" cy="369332"/>
              <a:chOff x="5332076" y="408458"/>
              <a:chExt cx="4269911" cy="369332"/>
            </a:xfrm>
          </p:grpSpPr>
          <p:cxnSp>
            <p:nvCxnSpPr>
              <p:cNvPr id="838" name="직선 화살표 연결선 837">
                <a:extLst>
                  <a:ext uri="{FF2B5EF4-FFF2-40B4-BE49-F238E27FC236}">
                    <a16:creationId xmlns:a16="http://schemas.microsoft.com/office/drawing/2014/main" id="{4759F50D-B617-45F3-BE8E-1DF131438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076" y="750142"/>
                <a:ext cx="4269911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0" name="TextBox 839">
                <a:extLst>
                  <a:ext uri="{FF2B5EF4-FFF2-40B4-BE49-F238E27FC236}">
                    <a16:creationId xmlns:a16="http://schemas.microsoft.com/office/drawing/2014/main" id="{5B5666F3-8535-4933-A764-2D8093925A07}"/>
                  </a:ext>
                </a:extLst>
              </p:cNvPr>
              <p:cNvSpPr txBox="1"/>
              <p:nvPr/>
            </p:nvSpPr>
            <p:spPr>
              <a:xfrm>
                <a:off x="6979340" y="408458"/>
                <a:ext cx="910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WIDTH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43" name="그룹 842">
              <a:extLst>
                <a:ext uri="{FF2B5EF4-FFF2-40B4-BE49-F238E27FC236}">
                  <a16:creationId xmlns:a16="http://schemas.microsoft.com/office/drawing/2014/main" id="{64962177-F4F2-48E0-BB1A-DC1EBFA745AD}"/>
                </a:ext>
              </a:extLst>
            </p:cNvPr>
            <p:cNvGrpSpPr/>
            <p:nvPr/>
          </p:nvGrpSpPr>
          <p:grpSpPr>
            <a:xfrm>
              <a:off x="5157652" y="707034"/>
              <a:ext cx="1435704" cy="369332"/>
              <a:chOff x="5157652" y="649884"/>
              <a:chExt cx="1435704" cy="369332"/>
            </a:xfrm>
          </p:grpSpPr>
          <p:cxnSp>
            <p:nvCxnSpPr>
              <p:cNvPr id="837" name="직선 화살표 연결선 836">
                <a:extLst>
                  <a:ext uri="{FF2B5EF4-FFF2-40B4-BE49-F238E27FC236}">
                    <a16:creationId xmlns:a16="http://schemas.microsoft.com/office/drawing/2014/main" id="{7B2FB656-FC04-4851-A17E-DF889F1C8F89}"/>
                  </a:ext>
                </a:extLst>
              </p:cNvPr>
              <p:cNvCxnSpPr/>
              <p:nvPr/>
            </p:nvCxnSpPr>
            <p:spPr>
              <a:xfrm>
                <a:off x="5338402" y="1007358"/>
                <a:ext cx="1024608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1" name="TextBox 840">
                <a:extLst>
                  <a:ext uri="{FF2B5EF4-FFF2-40B4-BE49-F238E27FC236}">
                    <a16:creationId xmlns:a16="http://schemas.microsoft.com/office/drawing/2014/main" id="{FA03DA21-362D-4270-8744-CC1A7AB21E2F}"/>
                  </a:ext>
                </a:extLst>
              </p:cNvPr>
              <p:cNvSpPr txBox="1"/>
              <p:nvPr/>
            </p:nvSpPr>
            <p:spPr>
              <a:xfrm>
                <a:off x="5157652" y="649884"/>
                <a:ext cx="143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TILE_WIDTH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44" name="그룹 843">
              <a:extLst>
                <a:ext uri="{FF2B5EF4-FFF2-40B4-BE49-F238E27FC236}">
                  <a16:creationId xmlns:a16="http://schemas.microsoft.com/office/drawing/2014/main" id="{A63E99D0-6AC7-4239-8381-58295339EF85}"/>
                </a:ext>
              </a:extLst>
            </p:cNvPr>
            <p:cNvGrpSpPr/>
            <p:nvPr/>
          </p:nvGrpSpPr>
          <p:grpSpPr>
            <a:xfrm rot="16200000">
              <a:off x="2580333" y="3092664"/>
              <a:ext cx="4269911" cy="369332"/>
              <a:chOff x="5332076" y="408458"/>
              <a:chExt cx="4269911" cy="369332"/>
            </a:xfrm>
          </p:grpSpPr>
          <p:cxnSp>
            <p:nvCxnSpPr>
              <p:cNvPr id="845" name="직선 화살표 연결선 844">
                <a:extLst>
                  <a:ext uri="{FF2B5EF4-FFF2-40B4-BE49-F238E27FC236}">
                    <a16:creationId xmlns:a16="http://schemas.microsoft.com/office/drawing/2014/main" id="{AE89874A-154E-4622-94F4-F4B96C303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076" y="750142"/>
                <a:ext cx="4269911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" name="TextBox 845">
                <a:extLst>
                  <a:ext uri="{FF2B5EF4-FFF2-40B4-BE49-F238E27FC236}">
                    <a16:creationId xmlns:a16="http://schemas.microsoft.com/office/drawing/2014/main" id="{FD962B11-8D49-4786-A440-3497E8C4EA0C}"/>
                  </a:ext>
                </a:extLst>
              </p:cNvPr>
              <p:cNvSpPr txBox="1"/>
              <p:nvPr/>
            </p:nvSpPr>
            <p:spPr>
              <a:xfrm>
                <a:off x="6979340" y="408458"/>
                <a:ext cx="910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WIDTH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47" name="그룹 846">
              <a:extLst>
                <a:ext uri="{FF2B5EF4-FFF2-40B4-BE49-F238E27FC236}">
                  <a16:creationId xmlns:a16="http://schemas.microsoft.com/office/drawing/2014/main" id="{5C2567B3-8AE8-4868-91AD-4A316220F72A}"/>
                </a:ext>
              </a:extLst>
            </p:cNvPr>
            <p:cNvGrpSpPr/>
            <p:nvPr/>
          </p:nvGrpSpPr>
          <p:grpSpPr>
            <a:xfrm rot="16200000">
              <a:off x="4332604" y="1508711"/>
              <a:ext cx="1435704" cy="369332"/>
              <a:chOff x="5157652" y="649884"/>
              <a:chExt cx="1435704" cy="369332"/>
            </a:xfrm>
          </p:grpSpPr>
          <p:cxnSp>
            <p:nvCxnSpPr>
              <p:cNvPr id="848" name="직선 화살표 연결선 847">
                <a:extLst>
                  <a:ext uri="{FF2B5EF4-FFF2-40B4-BE49-F238E27FC236}">
                    <a16:creationId xmlns:a16="http://schemas.microsoft.com/office/drawing/2014/main" id="{B2F7E7EB-F381-48A1-8BF7-38DFC3F2A788}"/>
                  </a:ext>
                </a:extLst>
              </p:cNvPr>
              <p:cNvCxnSpPr/>
              <p:nvPr/>
            </p:nvCxnSpPr>
            <p:spPr>
              <a:xfrm>
                <a:off x="5338402" y="1007358"/>
                <a:ext cx="1024608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TextBox 848">
                <a:extLst>
                  <a:ext uri="{FF2B5EF4-FFF2-40B4-BE49-F238E27FC236}">
                    <a16:creationId xmlns:a16="http://schemas.microsoft.com/office/drawing/2014/main" id="{6E352A4B-C60C-4754-A557-8CFB471046AA}"/>
                  </a:ext>
                </a:extLst>
              </p:cNvPr>
              <p:cNvSpPr txBox="1"/>
              <p:nvPr/>
            </p:nvSpPr>
            <p:spPr>
              <a:xfrm>
                <a:off x="5157652" y="649884"/>
                <a:ext cx="143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2">
                        <a:lumMod val="75000"/>
                      </a:schemeClr>
                    </a:solidFill>
                  </a:rPr>
                  <a:t>TILE_WIDTH</a:t>
                </a:r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54" name="직사각형 853">
            <a:extLst>
              <a:ext uri="{FF2B5EF4-FFF2-40B4-BE49-F238E27FC236}">
                <a16:creationId xmlns:a16="http://schemas.microsoft.com/office/drawing/2014/main" id="{BC6BBC75-A9E4-4237-B3F6-CD8B5C138021}"/>
              </a:ext>
            </a:extLst>
          </p:cNvPr>
          <p:cNvSpPr/>
          <p:nvPr/>
        </p:nvSpPr>
        <p:spPr>
          <a:xfrm>
            <a:off x="5970029" y="1645908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B661F183-03B6-4599-9DE5-7541FEE32CD2}"/>
              </a:ext>
            </a:extLst>
          </p:cNvPr>
          <p:cNvSpPr/>
          <p:nvPr/>
        </p:nvSpPr>
        <p:spPr>
          <a:xfrm>
            <a:off x="5970029" y="2114268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3A9EEEF1-65DE-4C14-8378-8B1367A2349B}"/>
              </a:ext>
            </a:extLst>
          </p:cNvPr>
          <p:cNvSpPr/>
          <p:nvPr/>
        </p:nvSpPr>
        <p:spPr>
          <a:xfrm>
            <a:off x="5970631" y="2582628"/>
            <a:ext cx="3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1542D36F-E24C-4590-8331-116C02AEBCF9}"/>
              </a:ext>
            </a:extLst>
          </p:cNvPr>
          <p:cNvSpPr txBox="1"/>
          <p:nvPr/>
        </p:nvSpPr>
        <p:spPr>
          <a:xfrm>
            <a:off x="6330029" y="1627689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Grid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4A929EB0-0892-4E7F-8943-9BC2414558DF}"/>
              </a:ext>
            </a:extLst>
          </p:cNvPr>
          <p:cNvSpPr txBox="1"/>
          <p:nvPr/>
        </p:nvSpPr>
        <p:spPr>
          <a:xfrm>
            <a:off x="6330029" y="2107992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Block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5A9F9430-3EB8-4BFB-81E3-87070FC1D2EF}"/>
              </a:ext>
            </a:extLst>
          </p:cNvPr>
          <p:cNvSpPr txBox="1"/>
          <p:nvPr/>
        </p:nvSpPr>
        <p:spPr>
          <a:xfrm>
            <a:off x="6327619" y="2576686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4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신해담</dc:creator>
  <cp:lastModifiedBy>신해담</cp:lastModifiedBy>
  <cp:revision>1</cp:revision>
  <dcterms:created xsi:type="dcterms:W3CDTF">2021-09-30T02:10:57Z</dcterms:created>
  <dcterms:modified xsi:type="dcterms:W3CDTF">2021-09-30T02:44:42Z</dcterms:modified>
</cp:coreProperties>
</file>