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82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909" autoAdjust="0"/>
  </p:normalViewPr>
  <p:slideViewPr>
    <p:cSldViewPr snapToGrid="0" snapToObjects="1">
      <p:cViewPr varScale="1">
        <p:scale>
          <a:sx n="71" d="100"/>
          <a:sy n="71" d="100"/>
        </p:scale>
        <p:origin x="-10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C66A3-2B48-A54A-BE6C-67407DFAD7A0}" type="datetimeFigureOut">
              <a:rPr kumimoji="1" lang="ja-JP" altLang="en-US" smtClean="0"/>
              <a:t>16/02/24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F468E-12AE-3F40-962C-6D1A2E0111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92823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9600B-FB59-2542-A8E0-9B9745BC8BED}" type="datetimeFigureOut">
              <a:rPr kumimoji="1" lang="ja-JP" altLang="en-US" smtClean="0"/>
              <a:t>16/02/24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32622-387E-C344-A75A-A003F1E4B9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70576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2015/05/13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DSIRNLP 07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BEC4-038F-3B43-8906-376FA3C1C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426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2015/05/13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DSIRNLP 07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BEC4-038F-3B43-8906-376FA3C1C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62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2015/05/13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DSIRNLP 07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BEC4-038F-3B43-8906-376FA3C1C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2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2015/05/13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DSIRNLP 07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BEC4-038F-3B43-8906-376FA3C1C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78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2015/05/13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DSIRNLP 07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BEC4-038F-3B43-8906-376FA3C1C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1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2015/05/13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DSIRNLP 07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BEC4-038F-3B43-8906-376FA3C1C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20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2015/05/13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DSIRNLP 07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BEC4-038F-3B43-8906-376FA3C1C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419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2015/05/13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DSIRNLP 07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BEC4-038F-3B43-8906-376FA3C1C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488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2015/05/13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DSIRNLP 07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BEC4-038F-3B43-8906-376FA3C1C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605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2015/05/13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DSIRNLP 07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BEC4-038F-3B43-8906-376FA3C1C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10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2015/05/13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DSIRNLP 07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BEC4-038F-3B43-8906-376FA3C1C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6375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smtClean="0"/>
              <a:t>2015/05/13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smtClean="0"/>
              <a:t>DSIRNLP 07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ABEC4-038F-3B43-8906-376FA3C1C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859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ja-JP" altLang="en-US" dirty="0" smtClean="0"/>
              <a:t>名前</a:t>
            </a:r>
            <a:r>
              <a:rPr lang="ja-JP" altLang="en-US" dirty="0" smtClean="0">
                <a:sym typeface="Wingdings"/>
              </a:rPr>
              <a:t>：叶内　晨（かのうち　しん）</a:t>
            </a:r>
            <a:endParaRPr kumimoji="1" lang="en-US" altLang="ja-JP" dirty="0" smtClean="0"/>
          </a:p>
          <a:p>
            <a:pPr>
              <a:lnSpc>
                <a:spcPct val="120000"/>
              </a:lnSpc>
            </a:pPr>
            <a:r>
              <a:rPr kumimoji="1" lang="ja-JP" altLang="en-US" dirty="0" smtClean="0"/>
              <a:t>所属：首都大学東京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小町研究室</a:t>
            </a:r>
            <a:r>
              <a:rPr kumimoji="1" lang="en-US" altLang="ja-JP" dirty="0" smtClean="0"/>
              <a:t> M1</a:t>
            </a:r>
          </a:p>
          <a:p>
            <a:pPr>
              <a:lnSpc>
                <a:spcPct val="120000"/>
              </a:lnSpc>
            </a:pPr>
            <a:r>
              <a:rPr kumimoji="1" lang="ja-JP" altLang="en-US" dirty="0" smtClean="0"/>
              <a:t>研究</a:t>
            </a:r>
            <a:r>
              <a:rPr lang="ja-JP" altLang="en-US" dirty="0" smtClean="0"/>
              <a:t>：</a:t>
            </a:r>
            <a:endParaRPr lang="en-US" altLang="ja-JP" dirty="0" smtClean="0"/>
          </a:p>
          <a:p>
            <a:pPr lvl="1">
              <a:lnSpc>
                <a:spcPct val="120000"/>
              </a:lnSpc>
            </a:pPr>
            <a:r>
              <a:rPr lang="ja-JP" altLang="en-US" dirty="0" smtClean="0"/>
              <a:t>学部時代</a:t>
            </a:r>
            <a:r>
              <a:rPr lang="ja-JP" altLang="en-US" dirty="0" smtClean="0">
                <a:sym typeface="Wingdings"/>
              </a:rPr>
              <a:t>：自然言語処理</a:t>
            </a:r>
            <a:r>
              <a:rPr lang="ja-JP" altLang="en-US" dirty="0" smtClean="0"/>
              <a:t>の</a:t>
            </a:r>
            <a:r>
              <a:rPr lang="en-US" altLang="ja-JP" dirty="0"/>
              <a:t>W</a:t>
            </a:r>
            <a:r>
              <a:rPr lang="en-US" altLang="ja-JP" dirty="0" smtClean="0"/>
              <a:t>eb</a:t>
            </a:r>
            <a:r>
              <a:rPr lang="ja-JP" altLang="en-US" dirty="0" smtClean="0"/>
              <a:t>応用分野</a:t>
            </a:r>
            <a:endParaRPr lang="en-US" altLang="ja-JP" dirty="0" smtClean="0"/>
          </a:p>
          <a:p>
            <a:pPr lvl="2">
              <a:lnSpc>
                <a:spcPct val="120000"/>
              </a:lnSpc>
            </a:pPr>
            <a:r>
              <a:rPr lang="en-US" altLang="ja-JP" dirty="0" smtClean="0"/>
              <a:t>Tweet</a:t>
            </a:r>
            <a:r>
              <a:rPr lang="ja-JP" altLang="en-US" dirty="0" smtClean="0"/>
              <a:t>を利用した罹患の検出</a:t>
            </a:r>
            <a:endParaRPr lang="en-US" altLang="ja-JP" dirty="0" smtClean="0"/>
          </a:p>
          <a:p>
            <a:pPr lvl="1">
              <a:lnSpc>
                <a:spcPct val="120000"/>
              </a:lnSpc>
            </a:pPr>
            <a:r>
              <a:rPr lang="ja-JP" altLang="en-US" dirty="0" smtClean="0"/>
              <a:t>共同研究：対話生成・選択</a:t>
            </a:r>
            <a:endParaRPr lang="en-US" altLang="ja-JP" dirty="0" smtClean="0"/>
          </a:p>
          <a:p>
            <a:pPr lvl="1">
              <a:lnSpc>
                <a:spcPct val="120000"/>
              </a:lnSpc>
            </a:pPr>
            <a:r>
              <a:rPr kumimoji="1" lang="ja-JP" altLang="en-US" dirty="0" smtClean="0"/>
              <a:t>現在：機械翻訳</a:t>
            </a:r>
            <a:endParaRPr kumimoji="1" lang="en-US" altLang="ja-JP" dirty="0" smtClean="0"/>
          </a:p>
          <a:p>
            <a:pPr lvl="2">
              <a:lnSpc>
                <a:spcPct val="120000"/>
              </a:lnSpc>
            </a:pPr>
            <a:r>
              <a:rPr lang="en-US" altLang="ja-JP" dirty="0" smtClean="0"/>
              <a:t>Google</a:t>
            </a:r>
            <a:r>
              <a:rPr lang="ja-JP" altLang="en-US" dirty="0" smtClean="0"/>
              <a:t>翻訳の中身みたいなの</a:t>
            </a:r>
            <a:endParaRPr kumimoji="1" lang="en-US" altLang="ja-JP" dirty="0" smtClean="0"/>
          </a:p>
          <a:p>
            <a:pPr>
              <a:lnSpc>
                <a:spcPct val="120000"/>
              </a:lnSpc>
            </a:pPr>
            <a:r>
              <a:rPr kumimoji="1" lang="ja-JP" altLang="en-US" dirty="0" smtClean="0"/>
              <a:t>趣味</a:t>
            </a:r>
            <a:endParaRPr kumimoji="1" lang="en-US" altLang="ja-JP" dirty="0" smtClean="0"/>
          </a:p>
          <a:p>
            <a:pPr lvl="1">
              <a:lnSpc>
                <a:spcPct val="120000"/>
              </a:lnSpc>
            </a:pPr>
            <a:r>
              <a:rPr lang="ja-JP" altLang="en-US" dirty="0" smtClean="0"/>
              <a:t>サッカー，</a:t>
            </a:r>
            <a:r>
              <a:rPr kumimoji="1" lang="ja-JP" altLang="en-US" dirty="0" smtClean="0"/>
              <a:t>アニメ</a:t>
            </a:r>
            <a:endParaRPr kumimoji="1" lang="en-US" altLang="ja-JP" dirty="0" smtClean="0"/>
          </a:p>
        </p:txBody>
      </p:sp>
      <p:grpSp>
        <p:nvGrpSpPr>
          <p:cNvPr id="7" name="グループ化 9"/>
          <p:cNvGrpSpPr/>
          <p:nvPr/>
        </p:nvGrpSpPr>
        <p:grpSpPr>
          <a:xfrm>
            <a:off x="6753269" y="3911099"/>
            <a:ext cx="1819802" cy="2021662"/>
            <a:chOff x="6753269" y="4244976"/>
            <a:chExt cx="1819802" cy="2021662"/>
          </a:xfrm>
        </p:grpSpPr>
        <p:pic>
          <p:nvPicPr>
            <p:cNvPr id="8" name="Picture 2" descr="https://pbs.twimg.com/profile_images/570577803617312769/F1EhHd7R.jpe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6100" y="4244976"/>
              <a:ext cx="1562100" cy="1562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テキスト ボックス 8"/>
            <p:cNvSpPr txBox="1"/>
            <p:nvPr/>
          </p:nvSpPr>
          <p:spPr>
            <a:xfrm>
              <a:off x="6753269" y="5804973"/>
              <a:ext cx="1819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 smtClean="0"/>
                <a:t>@shin_kan0</a:t>
              </a:r>
              <a:endParaRPr kumimoji="1" lang="ja-JP" altLang="en-US" sz="2400" dirty="0"/>
            </a:p>
          </p:txBody>
        </p:sp>
      </p:grpSp>
      <p:pic>
        <p:nvPicPr>
          <p:cNvPr id="12" name="図 11" descr="スクリーンショット 2015-04-29 18.26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330" y="1059408"/>
            <a:ext cx="5118100" cy="91440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6812555" y="5920170"/>
            <a:ext cx="1970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@</a:t>
            </a:r>
            <a:r>
              <a:rPr lang="en-US" altLang="ja-JP" dirty="0" err="1" smtClean="0"/>
              <a:t>shin_komachilab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BEC4-038F-3B43-8906-376FA3C1CEC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4156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4245</TotalTime>
  <Words>10</Words>
  <Application>Microsoft Macintosh PowerPoint</Application>
  <PresentationFormat>画面に合わせる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自己紹介</vt:lpstr>
    </vt:vector>
  </TitlesOfParts>
  <Company>首都大学東京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‪Project Next NLP  NLP応用タスク </dc:title>
  <dc:creator>叶内 晨</dc:creator>
  <cp:lastModifiedBy>叶内 晨</cp:lastModifiedBy>
  <cp:revision>72</cp:revision>
  <dcterms:created xsi:type="dcterms:W3CDTF">2014-10-11T02:24:58Z</dcterms:created>
  <dcterms:modified xsi:type="dcterms:W3CDTF">2016-02-24T01:59:30Z</dcterms:modified>
</cp:coreProperties>
</file>