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handoutMasterIdLst>
    <p:handoutMasterId r:id="rId14"/>
  </p:handoutMasterIdLst>
  <p:sldIdLst>
    <p:sldId id="256" r:id="rId2"/>
    <p:sldId id="281" r:id="rId3"/>
    <p:sldId id="279" r:id="rId4"/>
    <p:sldId id="276" r:id="rId5"/>
    <p:sldId id="275" r:id="rId6"/>
    <p:sldId id="277" r:id="rId7"/>
    <p:sldId id="273" r:id="rId8"/>
    <p:sldId id="274" r:id="rId9"/>
    <p:sldId id="282" r:id="rId10"/>
    <p:sldId id="278" r:id="rId11"/>
    <p:sldId id="283" r:id="rId12"/>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81"/>
            <p14:sldId id="279"/>
            <p14:sldId id="276"/>
            <p14:sldId id="275"/>
            <p14:sldId id="277"/>
            <p14:sldId id="273"/>
            <p14:sldId id="274"/>
            <p14:sldId id="282"/>
            <p14:sldId id="278"/>
            <p14:sldId id="28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2384" autoAdjust="0"/>
  </p:normalViewPr>
  <p:slideViewPr>
    <p:cSldViewPr>
      <p:cViewPr varScale="1">
        <p:scale>
          <a:sx n="115" d="100"/>
          <a:sy n="115" d="100"/>
        </p:scale>
        <p:origin x="594"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2023-05-09</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err="1" smtClean="0"/>
              <a:t>풀무원</a:t>
            </a:r>
            <a:r>
              <a:rPr lang="ko-KR" altLang="en-US" dirty="0" smtClean="0"/>
              <a:t> 웹사이트 </a:t>
            </a:r>
            <a:r>
              <a:rPr lang="ko-KR" altLang="en-US" dirty="0" err="1" smtClean="0"/>
              <a:t>리디자인</a:t>
            </a:r>
            <a:endParaRPr lang="ko-KR" altLang="en-US" dirty="0"/>
          </a:p>
        </p:txBody>
      </p:sp>
      <p:sp>
        <p:nvSpPr>
          <p:cNvPr id="3" name="텍스트 개체 틀 2"/>
          <p:cNvSpPr>
            <a:spLocks noGrp="1"/>
          </p:cNvSpPr>
          <p:nvPr>
            <p:ph type="body" sz="quarter" idx="10"/>
          </p:nvPr>
        </p:nvSpPr>
        <p:spPr/>
        <p:txBody>
          <a:bodyPr/>
          <a:lstStyle/>
          <a:p>
            <a:r>
              <a:rPr lang="en-US" altLang="ko-KR" dirty="0">
                <a:solidFill>
                  <a:schemeClr val="tx1"/>
                </a:solidFill>
              </a:rPr>
              <a:t>0.0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0000.00.00</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a:solidFill>
                  <a:schemeClr val="tx1"/>
                </a:solidFill>
              </a:rPr>
              <a:t>정현진</a:t>
            </a:r>
          </a:p>
        </p:txBody>
      </p:sp>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a:t>메인페이지</a:t>
            </a:r>
            <a:r>
              <a:rPr lang="en-US" altLang="ko-KR" dirty="0"/>
              <a:t>/</a:t>
            </a:r>
            <a:r>
              <a:rPr lang="ko-KR" altLang="en-US" dirty="0"/>
              <a:t>서브페이지</a:t>
            </a:r>
            <a:r>
              <a:rPr lang="en-US" altLang="ko-KR" dirty="0"/>
              <a:t>1</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가자 우리 동네 맛집으로</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12510024"/>
              </p:ext>
            </p:extLst>
          </p:nvPr>
        </p:nvGraphicFramePr>
        <p:xfrm>
          <a:off x="8688288" y="476672"/>
          <a:ext cx="3384376" cy="7181940"/>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Summary.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800" b="0" dirty="0">
                          <a:solidFill>
                            <a:schemeClr val="tx1"/>
                          </a:solidFill>
                          <a:latin typeface="+mn-ea"/>
                          <a:ea typeface="+mn-ea"/>
                          <a:sym typeface="맑은 고딕"/>
                        </a:rPr>
                        <a:t>#main – </a:t>
                      </a:r>
                      <a:r>
                        <a:rPr lang="ko-KR" altLang="en-US" sz="800" b="0" dirty="0">
                          <a:solidFill>
                            <a:schemeClr val="tx1"/>
                          </a:solidFill>
                          <a:latin typeface="+mn-ea"/>
                          <a:ea typeface="+mn-ea"/>
                          <a:sym typeface="맑은 고딕"/>
                        </a:rPr>
                        <a:t>메인 페이지 </a:t>
                      </a: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800" b="0" dirty="0">
                          <a:solidFill>
                            <a:schemeClr val="tx1"/>
                          </a:solidFill>
                          <a:latin typeface="+mn-ea"/>
                          <a:ea typeface="+mn-ea"/>
                          <a:sym typeface="맑은 고딕"/>
                        </a:rPr>
                        <a:t>#subpage1 – </a:t>
                      </a:r>
                      <a:r>
                        <a:rPr lang="ko-KR" altLang="en-US" sz="800" b="0" dirty="0">
                          <a:solidFill>
                            <a:schemeClr val="tx1"/>
                          </a:solidFill>
                          <a:latin typeface="+mn-ea"/>
                          <a:ea typeface="+mn-ea"/>
                          <a:sym typeface="맑은 고딕"/>
                        </a:rPr>
                        <a:t>맛집 상세 페이지</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기본 프레임</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데이터는 클릭한 </a:t>
                      </a:r>
                      <a:r>
                        <a:rPr lang="ko-KR" altLang="en-US" sz="800" b="0" dirty="0" err="1">
                          <a:solidFill>
                            <a:schemeClr val="tx1"/>
                          </a:solidFill>
                          <a:latin typeface="+mn-ea"/>
                          <a:ea typeface="+mn-ea"/>
                          <a:sym typeface="맑은 고딕"/>
                        </a:rPr>
                        <a:t>상점에따라</a:t>
                      </a:r>
                      <a:r>
                        <a:rPr lang="ko-KR" altLang="en-US" sz="800" b="0" dirty="0">
                          <a:solidFill>
                            <a:schemeClr val="tx1"/>
                          </a:solidFill>
                          <a:latin typeface="+mn-ea"/>
                          <a:ea typeface="+mn-ea"/>
                          <a:sym typeface="맑은 고딕"/>
                        </a:rPr>
                        <a:t> 자동변경</a:t>
                      </a:r>
                      <a:r>
                        <a:rPr lang="en-US" altLang="ko-KR" sz="800" b="0" dirty="0">
                          <a:solidFill>
                            <a:schemeClr val="tx1"/>
                          </a:solidFill>
                          <a:latin typeface="+mn-ea"/>
                          <a:ea typeface="+mn-ea"/>
                          <a:sym typeface="맑은 고딕"/>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800" b="0" dirty="0">
                          <a:solidFill>
                            <a:schemeClr val="tx1"/>
                          </a:solidFill>
                          <a:latin typeface="+mn-ea"/>
                          <a:ea typeface="+mn-ea"/>
                          <a:sym typeface="맑은 고딕"/>
                        </a:rPr>
                        <a:t>#common </a:t>
                      </a:r>
                      <a:r>
                        <a:rPr lang="en-US" altLang="ko-KR" sz="800" b="0" dirty="0" err="1">
                          <a:solidFill>
                            <a:schemeClr val="tx1"/>
                          </a:solidFill>
                          <a:latin typeface="+mn-ea"/>
                          <a:ea typeface="+mn-ea"/>
                          <a:sym typeface="맑은 고딕"/>
                        </a:rPr>
                        <a:t>gnb</a:t>
                      </a:r>
                      <a:r>
                        <a:rPr lang="en-US" altLang="ko-KR" sz="800" b="0" dirty="0">
                          <a:solidFill>
                            <a:schemeClr val="tx1"/>
                          </a:solidFill>
                          <a:latin typeface="+mn-ea"/>
                          <a:ea typeface="+mn-ea"/>
                          <a:sym typeface="맑은 고딕"/>
                        </a:rPr>
                        <a:t> – </a:t>
                      </a:r>
                      <a:r>
                        <a:rPr lang="ko-KR" altLang="en-US" sz="800" b="0" dirty="0">
                          <a:solidFill>
                            <a:schemeClr val="tx1"/>
                          </a:solidFill>
                          <a:latin typeface="+mn-ea"/>
                          <a:ea typeface="+mn-ea"/>
                          <a:sym typeface="맑은 고딕"/>
                        </a:rPr>
                        <a:t>전체메뉴 레이아웃</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r>
                        <a:rPr lang="ko-KR" altLang="en-US" sz="850" b="0" dirty="0">
                          <a:latin typeface="+mn-ea"/>
                          <a:ea typeface="+mn-ea"/>
                        </a:rPr>
                        <a:t>페이지 스크롤 되어도 항상 상단에 고정되어 사용자들로 하여금 바로 다른 페이지로 이동할 수 있게 배치</a:t>
                      </a:r>
                      <a:endParaRPr lang="en-US" altLang="ko-KR" sz="850" b="0" dirty="0">
                        <a:latin typeface="+mn-ea"/>
                        <a:ea typeface="+mn-ea"/>
                      </a:endParaRPr>
                    </a:p>
                    <a:p>
                      <a:pPr marL="171450" indent="-171450" algn="just" latinLnBrk="1">
                        <a:lnSpc>
                          <a:spcPct val="120000"/>
                        </a:lnSpc>
                        <a:buFontTx/>
                        <a:buChar char="-"/>
                      </a:pPr>
                      <a:r>
                        <a:rPr lang="ko-KR" altLang="en-US" sz="850" b="0" dirty="0">
                          <a:latin typeface="+mn-ea"/>
                          <a:ea typeface="+mn-ea"/>
                        </a:rPr>
                        <a:t>페이지의 주 메뉴 컨텐츠 링크 와 회사로고 컨텐츠</a:t>
                      </a:r>
                      <a:r>
                        <a:rPr lang="en-US" altLang="ko-KR" sz="850" b="0" dirty="0">
                          <a:latin typeface="+mn-ea"/>
                          <a:ea typeface="+mn-ea"/>
                        </a:rPr>
                        <a:t>(</a:t>
                      </a:r>
                      <a:r>
                        <a:rPr lang="ko-KR" altLang="en-US" sz="850" b="0" dirty="0">
                          <a:latin typeface="+mn-ea"/>
                          <a:ea typeface="+mn-ea"/>
                        </a:rPr>
                        <a:t>이미지제작</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a:solidFill>
                            <a:schemeClr val="tx1"/>
                          </a:solidFill>
                          <a:latin typeface="+mn-ea"/>
                        </a:rPr>
                        <a:t>현재 진행중인 프로모션이나 기타 </a:t>
                      </a:r>
                      <a:r>
                        <a:rPr kumimoji="1" lang="ko-KR" altLang="en-US" sz="850" dirty="0" err="1">
                          <a:solidFill>
                            <a:schemeClr val="tx1"/>
                          </a:solidFill>
                          <a:latin typeface="+mn-ea"/>
                        </a:rPr>
                        <a:t>광고컨텐츠</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a:solidFill>
                            <a:schemeClr val="tx1"/>
                          </a:solidFill>
                          <a:latin typeface="+mn-ea"/>
                        </a:rPr>
                        <a:t>슬라이드형태로 개발</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a:solidFill>
                            <a:schemeClr val="tx1"/>
                          </a:solidFill>
                          <a:latin typeface="+mn-ea"/>
                        </a:rPr>
                        <a:t>좌우 클릭 버튼과 자동 슬라이드 기능 사용</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r>
                        <a:rPr lang="ko-KR" altLang="en-US" sz="850" b="0" dirty="0">
                          <a:latin typeface="+mn-ea"/>
                          <a:ea typeface="+mn-ea"/>
                        </a:rPr>
                        <a:t>주요 컨텐츠 </a:t>
                      </a:r>
                      <a:endParaRPr lang="en-US" altLang="ko-KR" sz="850" b="0" dirty="0">
                        <a:latin typeface="+mn-ea"/>
                        <a:ea typeface="+mn-ea"/>
                      </a:endParaRPr>
                    </a:p>
                    <a:p>
                      <a:pPr marL="171450" indent="-171450" algn="just" latinLnBrk="1">
                        <a:lnSpc>
                          <a:spcPct val="120000"/>
                        </a:lnSpc>
                        <a:buFontTx/>
                        <a:buChar char="-"/>
                      </a:pPr>
                      <a:r>
                        <a:rPr lang="ko-KR" altLang="en-US" sz="850" b="0" dirty="0">
                          <a:latin typeface="+mn-ea"/>
                          <a:ea typeface="+mn-ea"/>
                        </a:rPr>
                        <a:t>우리동네 맛집들의 리스트</a:t>
                      </a:r>
                      <a:endParaRPr lang="en-US" altLang="ko-KR" sz="850" b="0" dirty="0">
                        <a:latin typeface="+mn-ea"/>
                        <a:ea typeface="+mn-ea"/>
                      </a:endParaRPr>
                    </a:p>
                    <a:p>
                      <a:pPr marL="171450" indent="-171450" algn="just" latinLnBrk="1">
                        <a:lnSpc>
                          <a:spcPct val="120000"/>
                        </a:lnSpc>
                        <a:buFontTx/>
                        <a:buChar char="-"/>
                      </a:pPr>
                      <a:r>
                        <a:rPr lang="ko-KR" altLang="en-US" sz="850" b="0" dirty="0">
                          <a:latin typeface="+mn-ea"/>
                          <a:ea typeface="+mn-ea"/>
                        </a:rPr>
                        <a:t>인기도가 높은 맛집일수록 상단에 배치되도록</a:t>
                      </a:r>
                      <a:endParaRPr lang="en-US" altLang="ko-KR" sz="850" b="0" dirty="0">
                        <a:latin typeface="+mn-ea"/>
                        <a:ea typeface="+mn-ea"/>
                      </a:endParaRPr>
                    </a:p>
                    <a:p>
                      <a:pPr marL="171450" indent="-171450" algn="just" latinLnBrk="1">
                        <a:lnSpc>
                          <a:spcPct val="120000"/>
                        </a:lnSpc>
                        <a:buFontTx/>
                        <a:buChar char="-"/>
                      </a:pPr>
                      <a:r>
                        <a:rPr lang="en-US" altLang="ko-KR" sz="850" b="0" dirty="0">
                          <a:latin typeface="+mn-ea"/>
                          <a:ea typeface="+mn-ea"/>
                        </a:rPr>
                        <a:t>2</a:t>
                      </a:r>
                      <a:r>
                        <a:rPr lang="ko-KR" altLang="en-US" sz="850" b="0" dirty="0">
                          <a:latin typeface="+mn-ea"/>
                          <a:ea typeface="+mn-ea"/>
                        </a:rPr>
                        <a:t>개의 리스트를 나란히 병렬로 배치</a:t>
                      </a:r>
                      <a:endParaRPr lang="en-US" altLang="ko-KR" sz="850" b="0" dirty="0">
                        <a:latin typeface="+mn-ea"/>
                        <a:ea typeface="+mn-ea"/>
                      </a:endParaRPr>
                    </a:p>
                    <a:p>
                      <a:pPr marL="171450" indent="-171450" algn="just" latinLnBrk="1">
                        <a:lnSpc>
                          <a:spcPct val="120000"/>
                        </a:lnSpc>
                        <a:buFontTx/>
                        <a:buChar char="-"/>
                      </a:pPr>
                      <a:r>
                        <a:rPr lang="ko-KR" altLang="en-US" sz="850" b="0" dirty="0">
                          <a:latin typeface="+mn-ea"/>
                          <a:ea typeface="+mn-ea"/>
                        </a:rPr>
                        <a:t>리스트 클릭 시 </a:t>
                      </a:r>
                      <a:r>
                        <a:rPr lang="en-US" altLang="ko-KR" sz="850" b="0" dirty="0">
                          <a:latin typeface="+mn-ea"/>
                          <a:ea typeface="+mn-ea"/>
                        </a:rPr>
                        <a:t>#detail</a:t>
                      </a:r>
                      <a:r>
                        <a:rPr lang="ko-KR" altLang="en-US" sz="850" b="0" dirty="0">
                          <a:latin typeface="+mn-ea"/>
                          <a:ea typeface="+mn-ea"/>
                        </a:rPr>
                        <a:t> </a:t>
                      </a:r>
                      <a:r>
                        <a:rPr lang="en-US" altLang="ko-KR" sz="850" b="0" dirty="0">
                          <a:latin typeface="+mn-ea"/>
                          <a:ea typeface="+mn-ea"/>
                        </a:rPr>
                        <a:t>CODE-co2</a:t>
                      </a:r>
                      <a:r>
                        <a:rPr lang="ko-KR" altLang="en-US" sz="850" b="0" dirty="0">
                          <a:latin typeface="+mn-ea"/>
                          <a:ea typeface="+mn-ea"/>
                        </a:rPr>
                        <a:t> 페이지로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a:solidFill>
                            <a:schemeClr val="tx1"/>
                          </a:solidFill>
                          <a:latin typeface="+mn-ea"/>
                        </a:rPr>
                        <a:t>동네 맛집과 협업하는 다른 컨텐츠들 소개</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a:solidFill>
                            <a:schemeClr val="tx1"/>
                          </a:solidFill>
                          <a:latin typeface="+mn-ea"/>
                        </a:rPr>
                        <a:t>레이아웃배치는 </a:t>
                      </a:r>
                      <a:r>
                        <a:rPr kumimoji="1" lang="en-US" altLang="ko-KR" sz="850" dirty="0">
                          <a:solidFill>
                            <a:schemeClr val="tx1"/>
                          </a:solidFill>
                          <a:latin typeface="+mn-ea"/>
                        </a:rPr>
                        <a:t>3</a:t>
                      </a:r>
                      <a:r>
                        <a:rPr kumimoji="1" lang="ko-KR" altLang="en-US" sz="850" dirty="0">
                          <a:solidFill>
                            <a:schemeClr val="tx1"/>
                          </a:solidFill>
                          <a:latin typeface="+mn-ea"/>
                        </a:rPr>
                        <a:t>번영역과 동일</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r>
                        <a:rPr lang="ko-KR" altLang="en-US" sz="850" b="0" dirty="0">
                          <a:latin typeface="+mn-ea"/>
                          <a:ea typeface="+mn-ea"/>
                        </a:rPr>
                        <a:t>하단 고정 </a:t>
                      </a:r>
                      <a:r>
                        <a:rPr lang="ko-KR" altLang="en-US" sz="850" b="0" dirty="0" err="1">
                          <a:latin typeface="+mn-ea"/>
                          <a:ea typeface="+mn-ea"/>
                        </a:rPr>
                        <a:t>퀵</a:t>
                      </a:r>
                      <a:r>
                        <a:rPr lang="ko-KR" altLang="en-US" sz="850" b="0" dirty="0">
                          <a:latin typeface="+mn-ea"/>
                          <a:ea typeface="+mn-ea"/>
                        </a:rPr>
                        <a:t> 메뉴</a:t>
                      </a:r>
                      <a:endParaRPr lang="en-US" altLang="ko-KR" sz="850" b="0" dirty="0">
                        <a:latin typeface="+mn-ea"/>
                        <a:ea typeface="+mn-ea"/>
                      </a:endParaRPr>
                    </a:p>
                    <a:p>
                      <a:pPr marL="171450" indent="-171450" algn="just" latinLnBrk="1">
                        <a:lnSpc>
                          <a:spcPct val="120000"/>
                        </a:lnSpc>
                        <a:buFontTx/>
                        <a:buChar char="-"/>
                      </a:pPr>
                      <a:r>
                        <a:rPr lang="ko-KR" altLang="en-US" sz="850" b="0" dirty="0">
                          <a:latin typeface="+mn-ea"/>
                          <a:ea typeface="+mn-ea"/>
                        </a:rPr>
                        <a:t>스크롤이 되어도 항상 하단에 고정</a:t>
                      </a:r>
                      <a:endParaRPr lang="en-US" altLang="ko-KR" sz="850" b="0" dirty="0">
                        <a:latin typeface="+mn-ea"/>
                        <a:ea typeface="+mn-ea"/>
                      </a:endParaRPr>
                    </a:p>
                    <a:p>
                      <a:pPr marL="171450" indent="-171450" algn="just" latinLnBrk="1">
                        <a:lnSpc>
                          <a:spcPct val="120000"/>
                        </a:lnSpc>
                        <a:buFontTx/>
                        <a:buChar char="-"/>
                      </a:pPr>
                      <a:r>
                        <a:rPr lang="ko-KR" altLang="en-US" sz="850" b="0" dirty="0">
                          <a:latin typeface="+mn-ea"/>
                          <a:ea typeface="+mn-ea"/>
                        </a:rPr>
                        <a:t>추후 보이는 화면영역이 너무 작다면 클릭 시 밑에 슬라이드로 올라오는 애니메이션으로 변경</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r>
                        <a:rPr lang="ko-KR" altLang="en-US" sz="850" b="0" dirty="0">
                          <a:latin typeface="+mn-ea"/>
                          <a:ea typeface="+mn-ea"/>
                        </a:rPr>
                        <a:t>전체메뉴 버튼</a:t>
                      </a:r>
                      <a:endParaRPr lang="en-US" altLang="ko-KR" sz="850" b="0" dirty="0">
                        <a:latin typeface="+mn-ea"/>
                        <a:ea typeface="+mn-ea"/>
                      </a:endParaRPr>
                    </a:p>
                    <a:p>
                      <a:pPr marL="171450" indent="-171450" algn="just" latinLnBrk="1">
                        <a:lnSpc>
                          <a:spcPct val="120000"/>
                        </a:lnSpc>
                        <a:buFontTx/>
                        <a:buChar char="-"/>
                      </a:pPr>
                      <a:r>
                        <a:rPr lang="ko-KR" altLang="en-US" sz="850" b="0" dirty="0">
                          <a:latin typeface="+mn-ea"/>
                          <a:ea typeface="+mn-ea"/>
                        </a:rPr>
                        <a:t>추후 좌 상단 혹은 우 상단으로 레이아웃 변경 가능</a:t>
                      </a:r>
                      <a:endParaRPr lang="en-US" altLang="ko-KR" sz="850" b="0" dirty="0">
                        <a:latin typeface="+mn-ea"/>
                        <a:ea typeface="+mn-ea"/>
                      </a:endParaRPr>
                    </a:p>
                    <a:p>
                      <a:pPr marL="171450" indent="-171450" algn="just" latinLnBrk="1">
                        <a:lnSpc>
                          <a:spcPct val="120000"/>
                        </a:lnSpc>
                        <a:buFontTx/>
                        <a:buChar char="-"/>
                      </a:pPr>
                      <a:r>
                        <a:rPr lang="ko-KR" altLang="en-US" sz="850" b="0" dirty="0">
                          <a:latin typeface="+mn-ea"/>
                          <a:ea typeface="+mn-ea"/>
                        </a:rPr>
                        <a:t>전체메뉴를 한번에 볼 수 있도록 사용자 편의 제공</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r>
                        <a:rPr lang="ko-KR" altLang="en-US" sz="850" b="0" dirty="0">
                          <a:latin typeface="+mn-ea"/>
                          <a:ea typeface="+mn-ea"/>
                        </a:rPr>
                        <a:t>이전 페이지에서 선택한 가게의 상세 썸네일 슬라이드로 구현</a:t>
                      </a:r>
                      <a:endParaRPr lang="en-US" altLang="ko-KR" sz="850" b="0" dirty="0">
                        <a:latin typeface="+mn-ea"/>
                        <a:ea typeface="+mn-ea"/>
                      </a:endParaRPr>
                    </a:p>
                    <a:p>
                      <a:pPr marL="171450" indent="-171450" algn="just" latinLnBrk="1">
                        <a:lnSpc>
                          <a:spcPct val="120000"/>
                        </a:lnSpc>
                        <a:buFontTx/>
                        <a:buChar char="-"/>
                      </a:pPr>
                      <a:r>
                        <a:rPr lang="ko-KR" altLang="en-US" sz="850" b="0" dirty="0">
                          <a:latin typeface="+mn-ea"/>
                          <a:ea typeface="+mn-ea"/>
                        </a:rPr>
                        <a:t>가게 안 인테리어 및 가게에서 뽐내고 자랑하는 컨텐츠 삽입</a:t>
                      </a:r>
                      <a:r>
                        <a:rPr lang="en-US" altLang="ko-KR" sz="850" b="0" dirty="0">
                          <a:latin typeface="+mn-ea"/>
                          <a:ea typeface="+mn-ea"/>
                        </a:rPr>
                        <a:t>(</a:t>
                      </a:r>
                      <a:r>
                        <a:rPr lang="ko-KR" altLang="en-US" sz="850" b="0" dirty="0">
                          <a:latin typeface="+mn-ea"/>
                          <a:ea typeface="+mn-ea"/>
                        </a:rPr>
                        <a:t>이미지</a:t>
                      </a:r>
                      <a:r>
                        <a:rPr lang="en-US" altLang="ko-KR" sz="850" b="0" dirty="0">
                          <a:latin typeface="+mn-ea"/>
                          <a:ea typeface="+mn-ea"/>
                        </a:rPr>
                        <a:t>,</a:t>
                      </a:r>
                      <a:r>
                        <a:rPr lang="ko-KR" altLang="en-US" sz="850" b="0" dirty="0">
                          <a:latin typeface="+mn-ea"/>
                          <a:ea typeface="+mn-ea"/>
                        </a:rPr>
                        <a:t>동영상</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r h="241592">
                <a:tc>
                  <a:txBody>
                    <a:bodyPr/>
                    <a:lstStyle/>
                    <a:p>
                      <a:pPr algn="ctr" latinLnBrk="1">
                        <a:lnSpc>
                          <a:spcPct val="120000"/>
                        </a:lnSpc>
                      </a:pPr>
                      <a:r>
                        <a:rPr lang="en-US" altLang="ko-KR" sz="850" b="0" dirty="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r>
                        <a:rPr lang="ko-KR" altLang="en-US" sz="850" b="0" dirty="0">
                          <a:latin typeface="+mn-ea"/>
                          <a:ea typeface="+mn-ea"/>
                        </a:rPr>
                        <a:t>맛집 메뉴 컨텐츠 리스트</a:t>
                      </a:r>
                      <a:r>
                        <a:rPr lang="en-US" altLang="ko-KR" sz="850" b="0" dirty="0">
                          <a:latin typeface="+mn-ea"/>
                          <a:ea typeface="+mn-ea"/>
                        </a:rPr>
                        <a:t>(</a:t>
                      </a:r>
                      <a:r>
                        <a:rPr lang="ko-KR" altLang="en-US" sz="850" b="0" dirty="0">
                          <a:latin typeface="+mn-ea"/>
                          <a:ea typeface="+mn-ea"/>
                        </a:rPr>
                        <a:t>이미지</a:t>
                      </a:r>
                      <a:r>
                        <a:rPr lang="en-US" altLang="ko-KR" sz="850" b="0" dirty="0">
                          <a:latin typeface="+mn-ea"/>
                          <a:ea typeface="+mn-ea"/>
                        </a:rPr>
                        <a:t>,</a:t>
                      </a:r>
                      <a:r>
                        <a:rPr lang="ko-KR" altLang="en-US" sz="850" b="0" dirty="0">
                          <a:latin typeface="+mn-ea"/>
                          <a:ea typeface="+mn-ea"/>
                        </a:rPr>
                        <a:t>텍스트</a:t>
                      </a:r>
                      <a:r>
                        <a:rPr lang="en-US" altLang="ko-KR" sz="850" b="0" dirty="0">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64746259"/>
                  </a:ext>
                </a:extLst>
              </a:tr>
              <a:tr h="241592">
                <a:tc>
                  <a:txBody>
                    <a:bodyPr/>
                    <a:lstStyle/>
                    <a:p>
                      <a:pPr algn="ctr" latinLnBrk="1">
                        <a:lnSpc>
                          <a:spcPct val="120000"/>
                        </a:lnSpc>
                      </a:pPr>
                      <a:r>
                        <a:rPr lang="en-US" altLang="ko-KR" sz="850" b="0" dirty="0">
                          <a:latin typeface="+mn-ea"/>
                          <a:ea typeface="+mn-ea"/>
                        </a:rPr>
                        <a:t>9</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latin typeface="+mn-ea"/>
                          <a:ea typeface="+mn-ea"/>
                        </a:rPr>
                        <a:t>-   </a:t>
                      </a:r>
                      <a:r>
                        <a:rPr lang="ko-KR" altLang="en-US" sz="850" b="0" dirty="0">
                          <a:latin typeface="+mn-ea"/>
                          <a:ea typeface="+mn-ea"/>
                        </a:rPr>
                        <a:t>상세보기 뷰 및 텍스트</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42651634"/>
                  </a:ext>
                </a:extLst>
              </a:tr>
              <a:tr h="241592">
                <a:tc>
                  <a:txBody>
                    <a:bodyPr/>
                    <a:lstStyle/>
                    <a:p>
                      <a:pPr algn="ctr" latinLnBrk="1">
                        <a:lnSpc>
                          <a:spcPct val="120000"/>
                        </a:lnSpc>
                      </a:pPr>
                      <a:r>
                        <a:rPr lang="en-US" altLang="ko-KR" sz="850" b="0" dirty="0">
                          <a:latin typeface="+mn-ea"/>
                          <a:ea typeface="+mn-ea"/>
                        </a:rPr>
                        <a:t>10</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992704875"/>
                  </a:ext>
                </a:extLst>
              </a:tr>
              <a:tr h="241592">
                <a:tc>
                  <a:txBody>
                    <a:bodyPr/>
                    <a:lstStyle/>
                    <a:p>
                      <a:pPr algn="ctr" latinLnBrk="1">
                        <a:lnSpc>
                          <a:spcPct val="120000"/>
                        </a:lnSpc>
                      </a:pPr>
                      <a:r>
                        <a:rPr lang="en-US" altLang="ko-KR" sz="850" b="0" dirty="0">
                          <a:latin typeface="+mn-ea"/>
                          <a:ea typeface="+mn-ea"/>
                        </a:rPr>
                        <a:t>11</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49204995"/>
                  </a:ext>
                </a:extLst>
              </a:tr>
              <a:tr h="241592">
                <a:tc>
                  <a:txBody>
                    <a:bodyPr/>
                    <a:lstStyle/>
                    <a:p>
                      <a:pPr algn="ctr" latinLnBrk="1">
                        <a:lnSpc>
                          <a:spcPct val="120000"/>
                        </a:lnSpc>
                      </a:pPr>
                      <a:r>
                        <a:rPr lang="en-US" altLang="ko-KR" sz="850" b="0" dirty="0">
                          <a:latin typeface="+mn-ea"/>
                          <a:ea typeface="+mn-ea"/>
                        </a:rPr>
                        <a:t>12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399310024"/>
                  </a:ext>
                </a:extLst>
              </a:tr>
              <a:tr h="241592">
                <a:tc>
                  <a:txBody>
                    <a:bodyPr/>
                    <a:lstStyle/>
                    <a:p>
                      <a:pPr algn="ctr" latinLnBrk="1">
                        <a:lnSpc>
                          <a:spcPct val="120000"/>
                        </a:lnSpc>
                      </a:pPr>
                      <a:r>
                        <a:rPr lang="en-US" altLang="ko-KR" sz="850" b="0" dirty="0">
                          <a:latin typeface="+mn-ea"/>
                          <a:ea typeface="+mn-ea"/>
                        </a:rPr>
                        <a:t>13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384077135"/>
                  </a:ext>
                </a:extLst>
              </a:tr>
              <a:tr h="241592">
                <a:tc>
                  <a:txBody>
                    <a:bodyPr/>
                    <a:lstStyle/>
                    <a:p>
                      <a:pPr algn="ctr" latinLnBrk="1">
                        <a:lnSpc>
                          <a:spcPct val="120000"/>
                        </a:lnSpc>
                      </a:pPr>
                      <a:r>
                        <a:rPr lang="en-US" altLang="ko-KR" sz="850" b="0" dirty="0">
                          <a:latin typeface="+mn-ea"/>
                          <a:ea typeface="+mn-ea"/>
                        </a:rPr>
                        <a:t>14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8014458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pic>
        <p:nvPicPr>
          <p:cNvPr id="14" name="그림 13">
            <a:extLst>
              <a:ext uri="{FF2B5EF4-FFF2-40B4-BE49-F238E27FC236}">
                <a16:creationId xmlns:a16="http://schemas.microsoft.com/office/drawing/2014/main" id="{5240B396-6653-4FDC-BA95-59756C7846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360" y="620688"/>
            <a:ext cx="7920880" cy="5940660"/>
          </a:xfrm>
          <a:prstGeom prst="rect">
            <a:avLst/>
          </a:prstGeom>
        </p:spPr>
      </p:pic>
      <p:sp>
        <p:nvSpPr>
          <p:cNvPr id="34" name="직사각형 33">
            <a:extLst>
              <a:ext uri="{FF2B5EF4-FFF2-40B4-BE49-F238E27FC236}">
                <a16:creationId xmlns:a16="http://schemas.microsoft.com/office/drawing/2014/main" id="{6153B350-0917-4AFC-B36A-1CEB5B23FEED}"/>
              </a:ext>
            </a:extLst>
          </p:cNvPr>
          <p:cNvSpPr/>
          <p:nvPr/>
        </p:nvSpPr>
        <p:spPr>
          <a:xfrm>
            <a:off x="456376" y="2204864"/>
            <a:ext cx="311032" cy="288032"/>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bg1"/>
                </a:solidFill>
              </a:rPr>
              <a:t>1</a:t>
            </a:r>
            <a:endParaRPr lang="ko-KR" altLang="en-US" dirty="0">
              <a:solidFill>
                <a:schemeClr val="bg1"/>
              </a:solidFill>
            </a:endParaRPr>
          </a:p>
        </p:txBody>
      </p:sp>
      <p:sp>
        <p:nvSpPr>
          <p:cNvPr id="35" name="직사각형 34">
            <a:extLst>
              <a:ext uri="{FF2B5EF4-FFF2-40B4-BE49-F238E27FC236}">
                <a16:creationId xmlns:a16="http://schemas.microsoft.com/office/drawing/2014/main" id="{8EFEB360-9900-45AE-9E9A-F5E69AA6FE46}"/>
              </a:ext>
            </a:extLst>
          </p:cNvPr>
          <p:cNvSpPr/>
          <p:nvPr/>
        </p:nvSpPr>
        <p:spPr>
          <a:xfrm>
            <a:off x="2328584" y="2708920"/>
            <a:ext cx="311032" cy="288032"/>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bg1"/>
                </a:solidFill>
              </a:rPr>
              <a:t>2</a:t>
            </a:r>
            <a:endParaRPr lang="ko-KR" altLang="en-US" dirty="0">
              <a:solidFill>
                <a:schemeClr val="bg1"/>
              </a:solidFill>
            </a:endParaRPr>
          </a:p>
        </p:txBody>
      </p:sp>
      <p:sp>
        <p:nvSpPr>
          <p:cNvPr id="36" name="직사각형 35">
            <a:extLst>
              <a:ext uri="{FF2B5EF4-FFF2-40B4-BE49-F238E27FC236}">
                <a16:creationId xmlns:a16="http://schemas.microsoft.com/office/drawing/2014/main" id="{0DE790AF-558B-477F-B6E9-84EBA1D2905D}"/>
              </a:ext>
            </a:extLst>
          </p:cNvPr>
          <p:cNvSpPr/>
          <p:nvPr/>
        </p:nvSpPr>
        <p:spPr>
          <a:xfrm>
            <a:off x="5940484" y="2204864"/>
            <a:ext cx="311032" cy="288032"/>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bg1"/>
                </a:solidFill>
              </a:rPr>
              <a:t>1</a:t>
            </a:r>
            <a:endParaRPr lang="ko-KR" altLang="en-US" dirty="0">
              <a:solidFill>
                <a:schemeClr val="bg1"/>
              </a:solidFill>
            </a:endParaRPr>
          </a:p>
        </p:txBody>
      </p:sp>
      <p:sp>
        <p:nvSpPr>
          <p:cNvPr id="37" name="직사각형 36">
            <a:extLst>
              <a:ext uri="{FF2B5EF4-FFF2-40B4-BE49-F238E27FC236}">
                <a16:creationId xmlns:a16="http://schemas.microsoft.com/office/drawing/2014/main" id="{94568CDD-7F54-49F9-8F19-9BE89F6FF0CC}"/>
              </a:ext>
            </a:extLst>
          </p:cNvPr>
          <p:cNvSpPr/>
          <p:nvPr/>
        </p:nvSpPr>
        <p:spPr>
          <a:xfrm>
            <a:off x="3143672" y="2204864"/>
            <a:ext cx="311032" cy="288032"/>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bg1"/>
                </a:solidFill>
              </a:rPr>
              <a:t>1</a:t>
            </a:r>
            <a:endParaRPr lang="ko-KR" altLang="en-US" dirty="0">
              <a:solidFill>
                <a:schemeClr val="bg1"/>
              </a:solidFill>
            </a:endParaRPr>
          </a:p>
        </p:txBody>
      </p:sp>
      <p:sp>
        <p:nvSpPr>
          <p:cNvPr id="38" name="직사각형 37">
            <a:extLst>
              <a:ext uri="{FF2B5EF4-FFF2-40B4-BE49-F238E27FC236}">
                <a16:creationId xmlns:a16="http://schemas.microsoft.com/office/drawing/2014/main" id="{FD357DA5-2E56-47E1-AEE9-D342135BB6A3}"/>
              </a:ext>
            </a:extLst>
          </p:cNvPr>
          <p:cNvSpPr/>
          <p:nvPr/>
        </p:nvSpPr>
        <p:spPr>
          <a:xfrm>
            <a:off x="2371090" y="4347102"/>
            <a:ext cx="311032" cy="288032"/>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bg1"/>
                </a:solidFill>
              </a:rPr>
              <a:t>3</a:t>
            </a:r>
            <a:endParaRPr lang="ko-KR" altLang="en-US" dirty="0">
              <a:solidFill>
                <a:schemeClr val="bg1"/>
              </a:solidFill>
            </a:endParaRPr>
          </a:p>
        </p:txBody>
      </p:sp>
      <p:sp>
        <p:nvSpPr>
          <p:cNvPr id="39" name="직사각형 38">
            <a:extLst>
              <a:ext uri="{FF2B5EF4-FFF2-40B4-BE49-F238E27FC236}">
                <a16:creationId xmlns:a16="http://schemas.microsoft.com/office/drawing/2014/main" id="{AA3FA385-564F-4DD3-BEE5-B00F032F1E9C}"/>
              </a:ext>
            </a:extLst>
          </p:cNvPr>
          <p:cNvSpPr/>
          <p:nvPr/>
        </p:nvSpPr>
        <p:spPr>
          <a:xfrm>
            <a:off x="3143672" y="5301208"/>
            <a:ext cx="311032" cy="288032"/>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bg1"/>
                </a:solidFill>
              </a:rPr>
              <a:t>5</a:t>
            </a:r>
            <a:endParaRPr lang="ko-KR" altLang="en-US" dirty="0">
              <a:solidFill>
                <a:schemeClr val="bg1"/>
              </a:solidFill>
            </a:endParaRPr>
          </a:p>
        </p:txBody>
      </p:sp>
      <p:sp>
        <p:nvSpPr>
          <p:cNvPr id="40" name="직사각형 39">
            <a:extLst>
              <a:ext uri="{FF2B5EF4-FFF2-40B4-BE49-F238E27FC236}">
                <a16:creationId xmlns:a16="http://schemas.microsoft.com/office/drawing/2014/main" id="{B5E16D7A-2FF8-420B-A878-49DBA983442B}"/>
              </a:ext>
            </a:extLst>
          </p:cNvPr>
          <p:cNvSpPr/>
          <p:nvPr/>
        </p:nvSpPr>
        <p:spPr>
          <a:xfrm>
            <a:off x="2445588" y="2222866"/>
            <a:ext cx="311032" cy="288032"/>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bg1"/>
                </a:solidFill>
              </a:rPr>
              <a:t>6</a:t>
            </a:r>
            <a:endParaRPr lang="ko-KR" altLang="en-US" dirty="0">
              <a:solidFill>
                <a:schemeClr val="bg1"/>
              </a:solidFill>
            </a:endParaRPr>
          </a:p>
        </p:txBody>
      </p:sp>
      <p:sp>
        <p:nvSpPr>
          <p:cNvPr id="41" name="직사각형 40">
            <a:extLst>
              <a:ext uri="{FF2B5EF4-FFF2-40B4-BE49-F238E27FC236}">
                <a16:creationId xmlns:a16="http://schemas.microsoft.com/office/drawing/2014/main" id="{5F41C8F8-F31A-472C-A55A-5FA73156EA30}"/>
              </a:ext>
            </a:extLst>
          </p:cNvPr>
          <p:cNvSpPr/>
          <p:nvPr/>
        </p:nvSpPr>
        <p:spPr>
          <a:xfrm>
            <a:off x="5195398" y="2226114"/>
            <a:ext cx="311032" cy="288032"/>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bg1"/>
                </a:solidFill>
              </a:rPr>
              <a:t>6</a:t>
            </a:r>
            <a:endParaRPr lang="ko-KR" altLang="en-US" dirty="0">
              <a:solidFill>
                <a:schemeClr val="bg1"/>
              </a:solidFill>
            </a:endParaRPr>
          </a:p>
        </p:txBody>
      </p:sp>
      <p:sp>
        <p:nvSpPr>
          <p:cNvPr id="42" name="직사각형 41">
            <a:extLst>
              <a:ext uri="{FF2B5EF4-FFF2-40B4-BE49-F238E27FC236}">
                <a16:creationId xmlns:a16="http://schemas.microsoft.com/office/drawing/2014/main" id="{AD980596-73CA-41AC-8DD2-113FF21B8F97}"/>
              </a:ext>
            </a:extLst>
          </p:cNvPr>
          <p:cNvSpPr/>
          <p:nvPr/>
        </p:nvSpPr>
        <p:spPr>
          <a:xfrm>
            <a:off x="426818" y="3789040"/>
            <a:ext cx="311032" cy="288032"/>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bg1"/>
                </a:solidFill>
              </a:rPr>
              <a:t>4</a:t>
            </a:r>
            <a:endParaRPr lang="ko-KR" altLang="en-US" dirty="0">
              <a:solidFill>
                <a:schemeClr val="bg1"/>
              </a:solidFill>
            </a:endParaRPr>
          </a:p>
        </p:txBody>
      </p:sp>
      <p:sp>
        <p:nvSpPr>
          <p:cNvPr id="43" name="직사각형 42">
            <a:extLst>
              <a:ext uri="{FF2B5EF4-FFF2-40B4-BE49-F238E27FC236}">
                <a16:creationId xmlns:a16="http://schemas.microsoft.com/office/drawing/2014/main" id="{10FF851A-C33A-4432-B461-8B1AD843D358}"/>
              </a:ext>
            </a:extLst>
          </p:cNvPr>
          <p:cNvSpPr/>
          <p:nvPr/>
        </p:nvSpPr>
        <p:spPr>
          <a:xfrm>
            <a:off x="3454704" y="2942752"/>
            <a:ext cx="311032" cy="288032"/>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bg1"/>
                </a:solidFill>
              </a:rPr>
              <a:t>7</a:t>
            </a:r>
            <a:endParaRPr lang="ko-KR" altLang="en-US" dirty="0">
              <a:solidFill>
                <a:schemeClr val="bg1"/>
              </a:solidFill>
            </a:endParaRPr>
          </a:p>
        </p:txBody>
      </p:sp>
      <p:sp>
        <p:nvSpPr>
          <p:cNvPr id="44" name="직사각형 43">
            <a:extLst>
              <a:ext uri="{FF2B5EF4-FFF2-40B4-BE49-F238E27FC236}">
                <a16:creationId xmlns:a16="http://schemas.microsoft.com/office/drawing/2014/main" id="{FE7E9272-6DB5-4395-B6CA-337E72AE1356}"/>
              </a:ext>
            </a:extLst>
          </p:cNvPr>
          <p:cNvSpPr/>
          <p:nvPr/>
        </p:nvSpPr>
        <p:spPr>
          <a:xfrm>
            <a:off x="426818" y="4383106"/>
            <a:ext cx="311032" cy="288032"/>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bg1"/>
                </a:solidFill>
              </a:rPr>
              <a:t>8</a:t>
            </a:r>
            <a:endParaRPr lang="ko-KR" altLang="en-US" dirty="0">
              <a:solidFill>
                <a:schemeClr val="bg1"/>
              </a:solidFill>
            </a:endParaRPr>
          </a:p>
        </p:txBody>
      </p:sp>
      <p:sp>
        <p:nvSpPr>
          <p:cNvPr id="45" name="직사각형 44">
            <a:extLst>
              <a:ext uri="{FF2B5EF4-FFF2-40B4-BE49-F238E27FC236}">
                <a16:creationId xmlns:a16="http://schemas.microsoft.com/office/drawing/2014/main" id="{CA1C75D4-8166-4AA5-92D1-BE65752F4F12}"/>
              </a:ext>
            </a:extLst>
          </p:cNvPr>
          <p:cNvSpPr/>
          <p:nvPr/>
        </p:nvSpPr>
        <p:spPr>
          <a:xfrm>
            <a:off x="4920872" y="3884283"/>
            <a:ext cx="311032" cy="288032"/>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bg1"/>
                </a:solidFill>
              </a:rPr>
              <a:t>9</a:t>
            </a:r>
            <a:endParaRPr lang="ko-KR" altLang="en-US" dirty="0">
              <a:solidFill>
                <a:schemeClr val="bg1"/>
              </a:solidFill>
            </a:endParaRPr>
          </a:p>
        </p:txBody>
      </p:sp>
    </p:spTree>
    <p:extLst>
      <p:ext uri="{BB962C8B-B14F-4D97-AF65-F5344CB8AC3E}">
        <p14:creationId xmlns:p14="http://schemas.microsoft.com/office/powerpoint/2010/main" val="3596162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a:t>메인페이지</a:t>
            </a:r>
            <a:r>
              <a:rPr lang="en-US" altLang="ko-KR" dirty="0"/>
              <a:t>/</a:t>
            </a:r>
            <a:r>
              <a:rPr lang="ko-KR" altLang="en-US" dirty="0"/>
              <a:t>서브페이지</a:t>
            </a:r>
            <a:r>
              <a:rPr lang="en-US" altLang="ko-KR" dirty="0"/>
              <a:t>1</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가자 우리 동네 맛집으로</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562034411"/>
              </p:ext>
            </p:extLst>
          </p:nvPr>
        </p:nvGraphicFramePr>
        <p:xfrm>
          <a:off x="8688288" y="476672"/>
          <a:ext cx="3384376" cy="4501589"/>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Summary.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Tx/>
                        <a:buChar char="-"/>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Tx/>
                        <a:buChar char="-"/>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r h="241592">
                <a:tc>
                  <a:txBody>
                    <a:bodyPr/>
                    <a:lstStyle/>
                    <a:p>
                      <a:pPr algn="ctr" latinLnBrk="1">
                        <a:lnSpc>
                          <a:spcPct val="120000"/>
                        </a:lnSpc>
                      </a:pPr>
                      <a:r>
                        <a:rPr lang="en-US" altLang="ko-KR" sz="850" b="0" dirty="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64746259"/>
                  </a:ext>
                </a:extLst>
              </a:tr>
              <a:tr h="241592">
                <a:tc>
                  <a:txBody>
                    <a:bodyPr/>
                    <a:lstStyle/>
                    <a:p>
                      <a:pPr algn="ctr" latinLnBrk="1">
                        <a:lnSpc>
                          <a:spcPct val="120000"/>
                        </a:lnSpc>
                      </a:pPr>
                      <a:r>
                        <a:rPr lang="en-US" altLang="ko-KR" sz="850" b="0" dirty="0">
                          <a:latin typeface="+mn-ea"/>
                          <a:ea typeface="+mn-ea"/>
                        </a:rPr>
                        <a:t>9</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42651634"/>
                  </a:ext>
                </a:extLst>
              </a:tr>
              <a:tr h="241592">
                <a:tc>
                  <a:txBody>
                    <a:bodyPr/>
                    <a:lstStyle/>
                    <a:p>
                      <a:pPr algn="ctr" latinLnBrk="1">
                        <a:lnSpc>
                          <a:spcPct val="120000"/>
                        </a:lnSpc>
                      </a:pPr>
                      <a:r>
                        <a:rPr lang="en-US" altLang="ko-KR" sz="850" b="0" dirty="0">
                          <a:latin typeface="+mn-ea"/>
                          <a:ea typeface="+mn-ea"/>
                        </a:rPr>
                        <a:t>10</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992704875"/>
                  </a:ext>
                </a:extLst>
              </a:tr>
              <a:tr h="241592">
                <a:tc>
                  <a:txBody>
                    <a:bodyPr/>
                    <a:lstStyle/>
                    <a:p>
                      <a:pPr algn="ctr" latinLnBrk="1">
                        <a:lnSpc>
                          <a:spcPct val="120000"/>
                        </a:lnSpc>
                      </a:pPr>
                      <a:r>
                        <a:rPr lang="en-US" altLang="ko-KR" sz="850" b="0" dirty="0">
                          <a:latin typeface="+mn-ea"/>
                          <a:ea typeface="+mn-ea"/>
                        </a:rPr>
                        <a:t>11</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49204995"/>
                  </a:ext>
                </a:extLst>
              </a:tr>
              <a:tr h="241592">
                <a:tc>
                  <a:txBody>
                    <a:bodyPr/>
                    <a:lstStyle/>
                    <a:p>
                      <a:pPr algn="ctr" latinLnBrk="1">
                        <a:lnSpc>
                          <a:spcPct val="120000"/>
                        </a:lnSpc>
                      </a:pPr>
                      <a:r>
                        <a:rPr lang="en-US" altLang="ko-KR" sz="850" b="0" dirty="0">
                          <a:latin typeface="+mn-ea"/>
                          <a:ea typeface="+mn-ea"/>
                        </a:rPr>
                        <a:t>12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399310024"/>
                  </a:ext>
                </a:extLst>
              </a:tr>
              <a:tr h="241592">
                <a:tc>
                  <a:txBody>
                    <a:bodyPr/>
                    <a:lstStyle/>
                    <a:p>
                      <a:pPr algn="ctr" latinLnBrk="1">
                        <a:lnSpc>
                          <a:spcPct val="120000"/>
                        </a:lnSpc>
                      </a:pPr>
                      <a:r>
                        <a:rPr lang="en-US" altLang="ko-KR" sz="850" b="0" dirty="0">
                          <a:latin typeface="+mn-ea"/>
                          <a:ea typeface="+mn-ea"/>
                        </a:rPr>
                        <a:t>13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384077135"/>
                  </a:ext>
                </a:extLst>
              </a:tr>
              <a:tr h="241592">
                <a:tc>
                  <a:txBody>
                    <a:bodyPr/>
                    <a:lstStyle/>
                    <a:p>
                      <a:pPr algn="ctr" latinLnBrk="1">
                        <a:lnSpc>
                          <a:spcPct val="120000"/>
                        </a:lnSpc>
                      </a:pPr>
                      <a:r>
                        <a:rPr lang="en-US" altLang="ko-KR" sz="850" b="0" dirty="0">
                          <a:latin typeface="+mn-ea"/>
                          <a:ea typeface="+mn-ea"/>
                        </a:rPr>
                        <a:t>14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8014458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spTree>
    <p:extLst>
      <p:ext uri="{BB962C8B-B14F-4D97-AF65-F5344CB8AC3E}">
        <p14:creationId xmlns:p14="http://schemas.microsoft.com/office/powerpoint/2010/main" val="3156222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smtClean="0">
                <a:solidFill>
                  <a:schemeClr val="tx1"/>
                </a:solidFill>
              </a:rPr>
              <a:t>Analyze</a:t>
            </a:r>
            <a:endParaRPr lang="ko-KR" altLang="en-US" dirty="0">
              <a:solidFill>
                <a:schemeClr val="tx1"/>
              </a:solidFill>
            </a:endParaRPr>
          </a:p>
        </p:txBody>
      </p:sp>
      <p:graphicFrame>
        <p:nvGraphicFramePr>
          <p:cNvPr id="3" name="표 2"/>
          <p:cNvGraphicFramePr>
            <a:graphicFrameLocks noGrp="1"/>
          </p:cNvGraphicFramePr>
          <p:nvPr>
            <p:extLst>
              <p:ext uri="{D42A27DB-BD31-4B8C-83A1-F6EECF244321}">
                <p14:modId xmlns:p14="http://schemas.microsoft.com/office/powerpoint/2010/main" val="3644531605"/>
              </p:ext>
            </p:extLst>
          </p:nvPr>
        </p:nvGraphicFramePr>
        <p:xfrm>
          <a:off x="1197870" y="1700808"/>
          <a:ext cx="9796260" cy="3002323"/>
        </p:xfrm>
        <a:graphic>
          <a:graphicData uri="http://schemas.openxmlformats.org/drawingml/2006/table">
            <a:tbl>
              <a:tblPr>
                <a:tableStyleId>{5C22544A-7EE6-4342-B048-85BDC9FD1C3A}</a:tableStyleId>
              </a:tblPr>
              <a:tblGrid>
                <a:gridCol w="1513754">
                  <a:extLst>
                    <a:ext uri="{9D8B030D-6E8A-4147-A177-3AD203B41FA5}">
                      <a16:colId xmlns:a16="http://schemas.microsoft.com/office/drawing/2014/main" val="20000"/>
                    </a:ext>
                  </a:extLst>
                </a:gridCol>
                <a:gridCol w="8282506">
                  <a:extLst>
                    <a:ext uri="{9D8B030D-6E8A-4147-A177-3AD203B41FA5}">
                      <a16:colId xmlns:a16="http://schemas.microsoft.com/office/drawing/2014/main" val="20001"/>
                    </a:ext>
                  </a:extLst>
                </a:gridCol>
              </a:tblGrid>
              <a:tr h="342763">
                <a:tc>
                  <a:txBody>
                    <a:bodyPr/>
                    <a:lstStyle/>
                    <a:p>
                      <a:pPr algn="l" latinLnBrk="1"/>
                      <a:r>
                        <a:rPr lang="ko-KR" altLang="en-US" sz="1000" b="1" dirty="0" smtClean="0">
                          <a:solidFill>
                            <a:schemeClr val="tx1"/>
                          </a:solidFill>
                        </a:rPr>
                        <a:t>단점</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ko-KR" altLang="en-US" sz="1000" b="1" dirty="0" smtClean="0">
                          <a:solidFill>
                            <a:schemeClr val="tx1"/>
                          </a:solidFill>
                        </a:rPr>
                        <a:t>수정하는 방향을 서술</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ko-KR" altLang="en-US" sz="900" dirty="0" smtClean="0">
                          <a:solidFill>
                            <a:schemeClr val="tx1"/>
                          </a:solidFill>
                          <a:latin typeface="+mn-ea"/>
                          <a:ea typeface="+mn-ea"/>
                        </a:rPr>
                        <a:t>글자의 자간이 좁음</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l" latinLnBrk="1"/>
                      <a:r>
                        <a:rPr lang="ko-KR" altLang="en-US" sz="900" dirty="0" smtClean="0">
                          <a:solidFill>
                            <a:schemeClr val="tx1"/>
                          </a:solidFill>
                        </a:rPr>
                        <a:t>글자의 자간이 너무 좁아서 홈페이지의 내용을 읽을 때 답답함이 느껴진다 줄 바꿈이 되는 공간에서는 내용을 연속해서 해석하기 어렵다</a:t>
                      </a:r>
                      <a:r>
                        <a:rPr lang="en-US" altLang="ko-KR" sz="900" dirty="0" smtClean="0">
                          <a:solidFill>
                            <a:schemeClr val="tx1"/>
                          </a:solidFill>
                        </a:rPr>
                        <a:t>. </a:t>
                      </a:r>
                      <a:r>
                        <a:rPr lang="ko-KR" altLang="en-US" sz="900" dirty="0" smtClean="0">
                          <a:solidFill>
                            <a:schemeClr val="tx1"/>
                          </a:solidFill>
                        </a:rPr>
                        <a:t>그래서 이</a:t>
                      </a:r>
                      <a:r>
                        <a:rPr lang="ko-KR" altLang="en-US" sz="900" baseline="0" dirty="0" smtClean="0">
                          <a:solidFill>
                            <a:schemeClr val="tx1"/>
                          </a:solidFill>
                        </a:rPr>
                        <a:t> 부분을 개선하여 긴 글이 들어가는 설명글에서는 행간을 여유롭게 배치하여 디자인적으로도 시원하고 </a:t>
                      </a:r>
                      <a:r>
                        <a:rPr lang="ko-KR" altLang="en-US" sz="900" baseline="0" dirty="0" err="1" smtClean="0">
                          <a:solidFill>
                            <a:schemeClr val="tx1"/>
                          </a:solidFill>
                        </a:rPr>
                        <a:t>가독성도</a:t>
                      </a:r>
                      <a:r>
                        <a:rPr lang="ko-KR" altLang="en-US" sz="900" baseline="0" dirty="0" smtClean="0">
                          <a:solidFill>
                            <a:schemeClr val="tx1"/>
                          </a:solidFill>
                        </a:rPr>
                        <a:t> 늘릴 수 있도록 </a:t>
                      </a:r>
                      <a:r>
                        <a:rPr lang="ko-KR" altLang="en-US" sz="900" baseline="0" dirty="0" err="1" smtClean="0">
                          <a:solidFill>
                            <a:schemeClr val="tx1"/>
                          </a:solidFill>
                        </a:rPr>
                        <a:t>리디자인을</a:t>
                      </a:r>
                      <a:r>
                        <a:rPr lang="ko-KR" altLang="en-US" sz="900" baseline="0" dirty="0" smtClean="0">
                          <a:solidFill>
                            <a:schemeClr val="tx1"/>
                          </a:solidFill>
                        </a:rPr>
                        <a:t> 할 예정이다</a:t>
                      </a:r>
                      <a:r>
                        <a:rPr lang="en-US" altLang="ko-KR" sz="900" baseline="0" dirty="0" smtClean="0">
                          <a:solidFill>
                            <a:schemeClr val="tx1"/>
                          </a:solidFill>
                        </a:rPr>
                        <a:t>.</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r>
                        <a:rPr lang="ko-KR" altLang="en-US" sz="900" dirty="0" smtClean="0">
                          <a:solidFill>
                            <a:schemeClr val="tx1"/>
                          </a:solidFill>
                          <a:latin typeface="+mn-ea"/>
                          <a:ea typeface="+mn-ea"/>
                        </a:rPr>
                        <a:t>컨텐츠의 가로 공간이 너무 넓음</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l" latinLnBrk="1"/>
                      <a:r>
                        <a:rPr lang="ko-KR" altLang="en-US" sz="900" dirty="0" smtClean="0">
                          <a:solidFill>
                            <a:schemeClr val="tx1"/>
                          </a:solidFill>
                        </a:rPr>
                        <a:t>홈페이지의 컨텐츠가 입력되는 가로 공간이 너무 넓다 그래서 컨텐츠를 한눈에 파악하기가 어렵다</a:t>
                      </a:r>
                      <a:r>
                        <a:rPr lang="en-US" altLang="ko-KR" sz="900" dirty="0" smtClean="0">
                          <a:solidFill>
                            <a:schemeClr val="tx1"/>
                          </a:solidFill>
                        </a:rPr>
                        <a:t>.</a:t>
                      </a:r>
                      <a:r>
                        <a:rPr lang="en-US" altLang="ko-KR" sz="900" baseline="0" dirty="0" smtClean="0">
                          <a:solidFill>
                            <a:schemeClr val="tx1"/>
                          </a:solidFill>
                        </a:rPr>
                        <a:t> </a:t>
                      </a:r>
                    </a:p>
                    <a:p>
                      <a:pPr algn="l" latinLnBrk="1"/>
                      <a:r>
                        <a:rPr lang="ko-KR" altLang="en-US" sz="900" baseline="0" dirty="0" smtClean="0">
                          <a:solidFill>
                            <a:schemeClr val="tx1"/>
                          </a:solidFill>
                        </a:rPr>
                        <a:t>너무 좁은 공간에 컨텐츠를 넣는 것도 답답해서 문제지만 적당한 사이즈의 너비 감으로 </a:t>
                      </a:r>
                      <a:r>
                        <a:rPr lang="ko-KR" altLang="en-US" sz="900" baseline="0" dirty="0" err="1" smtClean="0">
                          <a:solidFill>
                            <a:schemeClr val="tx1"/>
                          </a:solidFill>
                        </a:rPr>
                        <a:t>리디자인을</a:t>
                      </a:r>
                      <a:r>
                        <a:rPr lang="ko-KR" altLang="en-US" sz="900" baseline="0" dirty="0" smtClean="0">
                          <a:solidFill>
                            <a:schemeClr val="tx1"/>
                          </a:solidFill>
                        </a:rPr>
                        <a:t> 할 예정이다</a:t>
                      </a:r>
                      <a:r>
                        <a:rPr lang="en-US" altLang="ko-KR" sz="900" baseline="0" dirty="0" smtClean="0">
                          <a:solidFill>
                            <a:schemeClr val="tx1"/>
                          </a:solidFill>
                        </a:rPr>
                        <a:t>.</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1004357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endParaRPr lang="ko-KR" altLang="en-US" dirty="0">
              <a:solidFill>
                <a:schemeClr val="tx1"/>
              </a:solidFill>
            </a:endParaRPr>
          </a:p>
        </p:txBody>
      </p:sp>
      <p:graphicFrame>
        <p:nvGraphicFramePr>
          <p:cNvPr id="3" name="표 2"/>
          <p:cNvGraphicFramePr>
            <a:graphicFrameLocks noGrp="1"/>
          </p:cNvGraphicFramePr>
          <p:nvPr>
            <p:extLst/>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val="20000"/>
                    </a:ext>
                  </a:extLst>
                </a:gridCol>
                <a:gridCol w="1246799">
                  <a:extLst>
                    <a:ext uri="{9D8B030D-6E8A-4147-A177-3AD203B41FA5}">
                      <a16:colId xmlns:a16="http://schemas.microsoft.com/office/drawing/2014/main" val="20001"/>
                    </a:ext>
                  </a:extLst>
                </a:gridCol>
                <a:gridCol w="5521529">
                  <a:extLst>
                    <a:ext uri="{9D8B030D-6E8A-4147-A177-3AD203B41FA5}">
                      <a16:colId xmlns:a16="http://schemas.microsoft.com/office/drawing/2014/main" val="20002"/>
                    </a:ext>
                  </a:extLst>
                </a:gridCol>
                <a:gridCol w="1068681">
                  <a:extLst>
                    <a:ext uri="{9D8B030D-6E8A-4147-A177-3AD203B41FA5}">
                      <a16:colId xmlns:a16="http://schemas.microsoft.com/office/drawing/2014/main" val="20004"/>
                    </a:ext>
                  </a:extLst>
                </a:gridCol>
                <a:gridCol w="979629">
                  <a:extLst>
                    <a:ext uri="{9D8B030D-6E8A-4147-A177-3AD203B41FA5}">
                      <a16:colId xmlns:a16="http://schemas.microsoft.com/office/drawing/2014/main" val="20005"/>
                    </a:ext>
                  </a:extLst>
                </a:gridCol>
              </a:tblGrid>
              <a:tr h="342763">
                <a:tc>
                  <a:txBody>
                    <a:bodyPr/>
                    <a:lstStyle/>
                    <a:p>
                      <a:pPr algn="l"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Page.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900" dirty="0">
                          <a:solidFill>
                            <a:schemeClr val="tx1"/>
                          </a:solidFill>
                          <a:latin typeface="+mn-ea"/>
                          <a:ea typeface="+mn-ea"/>
                        </a:rPr>
                        <a:t>v0.0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2021/01/01</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ko-KR" altLang="en-US" sz="900" dirty="0">
                          <a:solidFill>
                            <a:schemeClr val="tx1"/>
                          </a:solidFill>
                        </a:rPr>
                        <a:t>메인 랜딩페이지 간단 레이아웃 작성</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01</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a:solidFill>
                            <a:schemeClr val="tx1"/>
                          </a:solidFill>
                        </a:rPr>
                        <a:t>정현진</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r>
                        <a:rPr lang="en-US" altLang="ko-KR" sz="900" dirty="0">
                          <a:solidFill>
                            <a:schemeClr val="tx1"/>
                          </a:solidFill>
                          <a:latin typeface="+mn-ea"/>
                          <a:ea typeface="+mn-ea"/>
                        </a:rPr>
                        <a:t>V0.010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2021/01/03</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ko-KR" altLang="en-US" sz="900" dirty="0">
                          <a:solidFill>
                            <a:schemeClr val="tx1"/>
                          </a:solidFill>
                        </a:rPr>
                        <a:t>서브 레이아웃 기획 작성</a:t>
                      </a:r>
                      <a:r>
                        <a:rPr lang="en-US" altLang="ko-KR" sz="900" dirty="0">
                          <a:solidFill>
                            <a:schemeClr val="tx1"/>
                          </a:solidFill>
                        </a:rPr>
                        <a:t> / </a:t>
                      </a:r>
                      <a:r>
                        <a:rPr lang="ko-KR" altLang="en-US" sz="900" dirty="0">
                          <a:solidFill>
                            <a:schemeClr val="tx1"/>
                          </a:solidFill>
                        </a:rPr>
                        <a:t>사용자 리서치 설문 조사 전 파일럿 테스트 수행</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rPr>
                        <a:t>02</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a:solidFill>
                            <a:schemeClr val="tx1"/>
                          </a:solidFill>
                        </a:rPr>
                        <a:t>정현진</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358701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1916490890"/>
              </p:ext>
            </p:extLst>
          </p:nvPr>
        </p:nvGraphicFramePr>
        <p:xfrm>
          <a:off x="1197870" y="1268760"/>
          <a:ext cx="9796258" cy="5094269"/>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282606">
                  <a:extLst>
                    <a:ext uri="{9D8B030D-6E8A-4147-A177-3AD203B41FA5}">
                      <a16:colId xmlns:a16="http://schemas.microsoft.com/office/drawing/2014/main" val="20005"/>
                    </a:ext>
                  </a:extLst>
                </a:gridCol>
                <a:gridCol w="282606">
                  <a:extLst>
                    <a:ext uri="{9D8B030D-6E8A-4147-A177-3AD203B41FA5}">
                      <a16:colId xmlns:a16="http://schemas.microsoft.com/office/drawing/2014/main" val="1932864301"/>
                    </a:ext>
                  </a:extLst>
                </a:gridCol>
                <a:gridCol w="282606">
                  <a:extLst>
                    <a:ext uri="{9D8B030D-6E8A-4147-A177-3AD203B41FA5}">
                      <a16:colId xmlns:a16="http://schemas.microsoft.com/office/drawing/2014/main" val="627806087"/>
                    </a:ext>
                  </a:extLst>
                </a:gridCol>
                <a:gridCol w="282606">
                  <a:extLst>
                    <a:ext uri="{9D8B030D-6E8A-4147-A177-3AD203B41FA5}">
                      <a16:colId xmlns:a16="http://schemas.microsoft.com/office/drawing/2014/main" val="371778404"/>
                    </a:ext>
                  </a:extLst>
                </a:gridCol>
                <a:gridCol w="282606">
                  <a:extLst>
                    <a:ext uri="{9D8B030D-6E8A-4147-A177-3AD203B41FA5}">
                      <a16:colId xmlns:a16="http://schemas.microsoft.com/office/drawing/2014/main" val="305405284"/>
                    </a:ext>
                  </a:extLst>
                </a:gridCol>
                <a:gridCol w="282606">
                  <a:extLst>
                    <a:ext uri="{9D8B030D-6E8A-4147-A177-3AD203B41FA5}">
                      <a16:colId xmlns:a16="http://schemas.microsoft.com/office/drawing/2014/main" val="29543921"/>
                    </a:ext>
                  </a:extLst>
                </a:gridCol>
                <a:gridCol w="282606">
                  <a:extLst>
                    <a:ext uri="{9D8B030D-6E8A-4147-A177-3AD203B41FA5}">
                      <a16:colId xmlns:a16="http://schemas.microsoft.com/office/drawing/2014/main" val="4273928552"/>
                    </a:ext>
                  </a:extLst>
                </a:gridCol>
                <a:gridCol w="282606">
                  <a:extLst>
                    <a:ext uri="{9D8B030D-6E8A-4147-A177-3AD203B41FA5}">
                      <a16:colId xmlns:a16="http://schemas.microsoft.com/office/drawing/2014/main" val="844272191"/>
                    </a:ext>
                  </a:extLst>
                </a:gridCol>
                <a:gridCol w="282606">
                  <a:extLst>
                    <a:ext uri="{9D8B030D-6E8A-4147-A177-3AD203B41FA5}">
                      <a16:colId xmlns:a16="http://schemas.microsoft.com/office/drawing/2014/main" val="1347387674"/>
                    </a:ext>
                  </a:extLst>
                </a:gridCol>
                <a:gridCol w="282606">
                  <a:extLst>
                    <a:ext uri="{9D8B030D-6E8A-4147-A177-3AD203B41FA5}">
                      <a16:colId xmlns:a16="http://schemas.microsoft.com/office/drawing/2014/main" val="1781131391"/>
                    </a:ext>
                  </a:extLst>
                </a:gridCol>
                <a:gridCol w="282606">
                  <a:extLst>
                    <a:ext uri="{9D8B030D-6E8A-4147-A177-3AD203B41FA5}">
                      <a16:colId xmlns:a16="http://schemas.microsoft.com/office/drawing/2014/main" val="384615516"/>
                    </a:ext>
                  </a:extLst>
                </a:gridCol>
                <a:gridCol w="282606">
                  <a:extLst>
                    <a:ext uri="{9D8B030D-6E8A-4147-A177-3AD203B41FA5}">
                      <a16:colId xmlns:a16="http://schemas.microsoft.com/office/drawing/2014/main" val="2585931872"/>
                    </a:ext>
                  </a:extLst>
                </a:gridCol>
                <a:gridCol w="282606">
                  <a:extLst>
                    <a:ext uri="{9D8B030D-6E8A-4147-A177-3AD203B41FA5}">
                      <a16:colId xmlns:a16="http://schemas.microsoft.com/office/drawing/2014/main" val="1608020694"/>
                    </a:ext>
                  </a:extLst>
                </a:gridCol>
                <a:gridCol w="282606">
                  <a:extLst>
                    <a:ext uri="{9D8B030D-6E8A-4147-A177-3AD203B41FA5}">
                      <a16:colId xmlns:a16="http://schemas.microsoft.com/office/drawing/2014/main" val="4164423105"/>
                    </a:ext>
                  </a:extLst>
                </a:gridCol>
                <a:gridCol w="282606">
                  <a:extLst>
                    <a:ext uri="{9D8B030D-6E8A-4147-A177-3AD203B41FA5}">
                      <a16:colId xmlns:a16="http://schemas.microsoft.com/office/drawing/2014/main" val="3233058977"/>
                    </a:ext>
                  </a:extLst>
                </a:gridCol>
                <a:gridCol w="282606">
                  <a:extLst>
                    <a:ext uri="{9D8B030D-6E8A-4147-A177-3AD203B41FA5}">
                      <a16:colId xmlns:a16="http://schemas.microsoft.com/office/drawing/2014/main" val="2889151618"/>
                    </a:ext>
                  </a:extLst>
                </a:gridCol>
                <a:gridCol w="282606">
                  <a:extLst>
                    <a:ext uri="{9D8B030D-6E8A-4147-A177-3AD203B41FA5}">
                      <a16:colId xmlns:a16="http://schemas.microsoft.com/office/drawing/2014/main" val="560411669"/>
                    </a:ext>
                  </a:extLst>
                </a:gridCol>
                <a:gridCol w="282606">
                  <a:extLst>
                    <a:ext uri="{9D8B030D-6E8A-4147-A177-3AD203B41FA5}">
                      <a16:colId xmlns:a16="http://schemas.microsoft.com/office/drawing/2014/main" val="3884846165"/>
                    </a:ext>
                  </a:extLst>
                </a:gridCol>
                <a:gridCol w="282606">
                  <a:extLst>
                    <a:ext uri="{9D8B030D-6E8A-4147-A177-3AD203B41FA5}">
                      <a16:colId xmlns:a16="http://schemas.microsoft.com/office/drawing/2014/main" val="1129982004"/>
                    </a:ext>
                  </a:extLst>
                </a:gridCol>
                <a:gridCol w="282606">
                  <a:extLst>
                    <a:ext uri="{9D8B030D-6E8A-4147-A177-3AD203B41FA5}">
                      <a16:colId xmlns:a16="http://schemas.microsoft.com/office/drawing/2014/main" val="921361012"/>
                    </a:ext>
                  </a:extLst>
                </a:gridCol>
                <a:gridCol w="282606">
                  <a:extLst>
                    <a:ext uri="{9D8B030D-6E8A-4147-A177-3AD203B41FA5}">
                      <a16:colId xmlns:a16="http://schemas.microsoft.com/office/drawing/2014/main" val="1082313226"/>
                    </a:ext>
                  </a:extLst>
                </a:gridCol>
                <a:gridCol w="282606">
                  <a:extLst>
                    <a:ext uri="{9D8B030D-6E8A-4147-A177-3AD203B41FA5}">
                      <a16:colId xmlns:a16="http://schemas.microsoft.com/office/drawing/2014/main" val="3555641462"/>
                    </a:ext>
                  </a:extLst>
                </a:gridCol>
                <a:gridCol w="282606">
                  <a:extLst>
                    <a:ext uri="{9D8B030D-6E8A-4147-A177-3AD203B41FA5}">
                      <a16:colId xmlns:a16="http://schemas.microsoft.com/office/drawing/2014/main" val="2046748408"/>
                    </a:ext>
                  </a:extLst>
                </a:gridCol>
                <a:gridCol w="282606">
                  <a:extLst>
                    <a:ext uri="{9D8B030D-6E8A-4147-A177-3AD203B41FA5}">
                      <a16:colId xmlns:a16="http://schemas.microsoft.com/office/drawing/2014/main" val="61301162"/>
                    </a:ext>
                  </a:extLst>
                </a:gridCol>
                <a:gridCol w="282606">
                  <a:extLst>
                    <a:ext uri="{9D8B030D-6E8A-4147-A177-3AD203B41FA5}">
                      <a16:colId xmlns:a16="http://schemas.microsoft.com/office/drawing/2014/main" val="151961678"/>
                    </a:ext>
                  </a:extLst>
                </a:gridCol>
                <a:gridCol w="282606">
                  <a:extLst>
                    <a:ext uri="{9D8B030D-6E8A-4147-A177-3AD203B41FA5}">
                      <a16:colId xmlns:a16="http://schemas.microsoft.com/office/drawing/2014/main" val="3307757913"/>
                    </a:ext>
                  </a:extLst>
                </a:gridCol>
                <a:gridCol w="282606">
                  <a:extLst>
                    <a:ext uri="{9D8B030D-6E8A-4147-A177-3AD203B41FA5}">
                      <a16:colId xmlns:a16="http://schemas.microsoft.com/office/drawing/2014/main" val="2537069362"/>
                    </a:ext>
                  </a:extLst>
                </a:gridCol>
                <a:gridCol w="282606">
                  <a:extLst>
                    <a:ext uri="{9D8B030D-6E8A-4147-A177-3AD203B41FA5}">
                      <a16:colId xmlns:a16="http://schemas.microsoft.com/office/drawing/2014/main" val="3220850051"/>
                    </a:ext>
                  </a:extLst>
                </a:gridCol>
                <a:gridCol w="282606">
                  <a:extLst>
                    <a:ext uri="{9D8B030D-6E8A-4147-A177-3AD203B41FA5}">
                      <a16:colId xmlns:a16="http://schemas.microsoft.com/office/drawing/2014/main" val="4047037587"/>
                    </a:ext>
                  </a:extLst>
                </a:gridCol>
                <a:gridCol w="282606">
                  <a:extLst>
                    <a:ext uri="{9D8B030D-6E8A-4147-A177-3AD203B41FA5}">
                      <a16:colId xmlns:a16="http://schemas.microsoft.com/office/drawing/2014/main" val="1193031526"/>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기획을 진행하는 원인과 이유를 정리해주세요</a:t>
                      </a:r>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목적을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목적은 정성적인 기준이어야 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해당 기획안의 구현을 통해 기대하는 바를 정량적으로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기대효과는 앞서 정리한 기획의 목적을 정량화 함을 의미합니다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범위 내 주요 기능 및 서비스의 내용을 요약 정리합니다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기타사항</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기타 서비스 구현과 관련해서 전달해야 하는 사항을 기록합니다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1527082"/>
                  </a:ext>
                </a:extLst>
              </a:tr>
              <a:tr h="147693">
                <a:tc gridSpan="3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16981493"/>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3W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4W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2">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5W</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Business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07584751"/>
                  </a:ext>
                </a:extLst>
              </a:tr>
              <a:tr h="133033">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Benchmarking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Value Proposition</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Policy</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02992516"/>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User interface</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Work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1047586838"/>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 name="순서도: 판단 9">
            <a:extLst>
              <a:ext uri="{FF2B5EF4-FFF2-40B4-BE49-F238E27FC236}">
                <a16:creationId xmlns:a16="http://schemas.microsoft.com/office/drawing/2014/main"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26" name="직선 화살표 연결선 25">
            <a:extLst>
              <a:ext uri="{FF2B5EF4-FFF2-40B4-BE49-F238E27FC236}">
                <a16:creationId xmlns:a16="http://schemas.microsoft.com/office/drawing/2014/main"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a16="http://schemas.microsoft.com/office/drawing/2014/main"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4" name="순서도: 처리 43">
            <a:extLst>
              <a:ext uri="{FF2B5EF4-FFF2-40B4-BE49-F238E27FC236}">
                <a16:creationId xmlns:a16="http://schemas.microsoft.com/office/drawing/2014/main"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5" name="순서도: 처리 44">
            <a:extLst>
              <a:ext uri="{FF2B5EF4-FFF2-40B4-BE49-F238E27FC236}">
                <a16:creationId xmlns:a16="http://schemas.microsoft.com/office/drawing/2014/main" id="{893B66AA-0880-4E88-877D-B4E20ADBE1A1}"/>
              </a:ext>
            </a:extLst>
          </p:cNvPr>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6" name="순서도: 처리 45">
            <a:extLst>
              <a:ext uri="{FF2B5EF4-FFF2-40B4-BE49-F238E27FC236}">
                <a16:creationId xmlns:a16="http://schemas.microsoft.com/office/drawing/2014/main" id="{F5CEF83A-0867-402A-B312-C16571CB169E}"/>
              </a:ext>
            </a:extLst>
          </p:cNvPr>
          <p:cNvSpPr/>
          <p:nvPr/>
        </p:nvSpPr>
        <p:spPr>
          <a:xfrm>
            <a:off x="5118779"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47" name="직선 화살표 연결선 46">
            <a:extLst>
              <a:ext uri="{FF2B5EF4-FFF2-40B4-BE49-F238E27FC236}">
                <a16:creationId xmlns:a16="http://schemas.microsoft.com/office/drawing/2014/main"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B1DE65E4-4835-485C-A616-FEBDAAFDC475}"/>
              </a:ext>
            </a:extLst>
          </p:cNvPr>
          <p:cNvCxnSpPr>
            <a:cxnSpLocks/>
            <a:stCxn id="42" idx="2"/>
            <a:endCxn id="53" idx="0"/>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id="{8D4F4747-9751-4A7E-9A2C-A60BC5D2D21F}"/>
              </a:ext>
            </a:extLst>
          </p:cNvPr>
          <p:cNvSpPr/>
          <p:nvPr/>
        </p:nvSpPr>
        <p:spPr>
          <a:xfrm>
            <a:off x="511877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id="{F524489F-3100-465B-B033-13641A3C456F}"/>
              </a:ext>
            </a:extLst>
          </p:cNvPr>
          <p:cNvCxnSpPr>
            <a:cxnSpLocks/>
            <a:stCxn id="53" idx="2"/>
            <a:endCxn id="44" idx="0"/>
          </p:cNvCxnSpPr>
          <p:nvPr/>
        </p:nvCxnSpPr>
        <p:spPr>
          <a:xfrm>
            <a:off x="562283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a:stCxn id="44" idx="2"/>
            <a:endCxn id="45" idx="0"/>
          </p:cNvCxnSpPr>
          <p:nvPr/>
        </p:nvCxnSpPr>
        <p:spPr>
          <a:xfrm>
            <a:off x="562283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DD3DD0C-2A63-4FD9-9A09-255A58ED62EB}"/>
              </a:ext>
            </a:extLst>
          </p:cNvPr>
          <p:cNvCxnSpPr>
            <a:cxnSpLocks/>
            <a:stCxn id="45" idx="2"/>
            <a:endCxn id="46" idx="0"/>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id="{A6114174-35DE-4F22-9A19-F81DC88D5B94}"/>
              </a:ext>
            </a:extLst>
          </p:cNvPr>
          <p:cNvSpPr/>
          <p:nvPr/>
        </p:nvSpPr>
        <p:spPr>
          <a:xfrm>
            <a:off x="5118779" y="492179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65" name="직선 화살표 연결선 64">
            <a:extLst>
              <a:ext uri="{FF2B5EF4-FFF2-40B4-BE49-F238E27FC236}">
                <a16:creationId xmlns:a16="http://schemas.microsoft.com/office/drawing/2014/main" id="{439FFADF-5146-4B43-AAA0-321F82CA7A3D}"/>
              </a:ext>
            </a:extLst>
          </p:cNvPr>
          <p:cNvCxnSpPr>
            <a:cxnSpLocks/>
            <a:stCxn id="46" idx="2"/>
            <a:endCxn id="64" idx="0"/>
          </p:cNvCxnSpPr>
          <p:nvPr/>
        </p:nvCxnSpPr>
        <p:spPr>
          <a:xfrm>
            <a:off x="5622835" y="473509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76" name="직사각형 75">
            <a:extLst>
              <a:ext uri="{FF2B5EF4-FFF2-40B4-BE49-F238E27FC236}">
                <a16:creationId xmlns:a16="http://schemas.microsoft.com/office/drawing/2014/main"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80" name="순서도: 처리 79">
            <a:extLst>
              <a:ext uri="{FF2B5EF4-FFF2-40B4-BE49-F238E27FC236}">
                <a16:creationId xmlns:a16="http://schemas.microsoft.com/office/drawing/2014/main" id="{572A12DD-E5D0-44A7-A7DF-752785488481}"/>
              </a:ext>
            </a:extLst>
          </p:cNvPr>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81" name="연결선: 꺾임 80">
            <a:extLst>
              <a:ext uri="{FF2B5EF4-FFF2-40B4-BE49-F238E27FC236}">
                <a16:creationId xmlns:a16="http://schemas.microsoft.com/office/drawing/2014/main" id="{3F1D0F1F-FED4-4E8D-9D6C-164CA24733BD}"/>
              </a:ext>
            </a:extLst>
          </p:cNvPr>
          <p:cNvCxnSpPr>
            <a:cxnSpLocks/>
            <a:stCxn id="53" idx="3"/>
            <a:endCxn id="36" idx="3"/>
          </p:cNvCxnSpPr>
          <p:nvPr/>
        </p:nvCxnSpPr>
        <p:spPr>
          <a:xfrm flipV="1">
            <a:off x="6126891" y="2452179"/>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id="{0299F278-8C5E-4652-8EC5-3A31D57CAED4}"/>
              </a:ext>
            </a:extLst>
          </p:cNvPr>
          <p:cNvSpPr/>
          <p:nvPr/>
        </p:nvSpPr>
        <p:spPr>
          <a:xfrm>
            <a:off x="6062061" y="3107309"/>
            <a:ext cx="343364" cy="215444"/>
          </a:xfrm>
          <a:prstGeom prst="rect">
            <a:avLst/>
          </a:prstGeom>
        </p:spPr>
        <p:txBody>
          <a:bodyPr wrap="none">
            <a:spAutoFit/>
          </a:bodyPr>
          <a:lstStyle/>
          <a:p>
            <a:r>
              <a:rPr lang="en-US" altLang="ko-KR" sz="800" dirty="0"/>
              <a:t>NO</a:t>
            </a:r>
            <a:endParaRPr lang="ko-KR" altLang="en-US" sz="800" dirty="0"/>
          </a:p>
        </p:txBody>
      </p:sp>
      <p:sp>
        <p:nvSpPr>
          <p:cNvPr id="90" name="순서도: 처리 89">
            <a:extLst>
              <a:ext uri="{FF2B5EF4-FFF2-40B4-BE49-F238E27FC236}">
                <a16:creationId xmlns:a16="http://schemas.microsoft.com/office/drawing/2014/main" id="{F94702C1-6F5F-4C13-8902-B0FCD0B9716B}"/>
              </a:ext>
            </a:extLst>
          </p:cNvPr>
          <p:cNvSpPr/>
          <p:nvPr/>
        </p:nvSpPr>
        <p:spPr>
          <a:xfrm>
            <a:off x="7309910"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1" name="순서도: 처리 90">
            <a:extLst>
              <a:ext uri="{FF2B5EF4-FFF2-40B4-BE49-F238E27FC236}">
                <a16:creationId xmlns:a16="http://schemas.microsoft.com/office/drawing/2014/main" id="{3826BDDE-67AB-4622-B3CA-0FFF7875D9C6}"/>
              </a:ext>
            </a:extLst>
          </p:cNvPr>
          <p:cNvSpPr/>
          <p:nvPr/>
        </p:nvSpPr>
        <p:spPr>
          <a:xfrm>
            <a:off x="7309910"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2" name="순서도: 처리 91">
            <a:extLst>
              <a:ext uri="{FF2B5EF4-FFF2-40B4-BE49-F238E27FC236}">
                <a16:creationId xmlns:a16="http://schemas.microsoft.com/office/drawing/2014/main" id="{BF0C04A5-86C8-47D1-A466-FA2521EE0C08}"/>
              </a:ext>
            </a:extLst>
          </p:cNvPr>
          <p:cNvSpPr/>
          <p:nvPr/>
        </p:nvSpPr>
        <p:spPr>
          <a:xfrm>
            <a:off x="7309910" y="491932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2" name="순서도: 연결자 101">
            <a:extLst>
              <a:ext uri="{FF2B5EF4-FFF2-40B4-BE49-F238E27FC236}">
                <a16:creationId xmlns:a16="http://schemas.microsoft.com/office/drawing/2014/main"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id="{ADC20F90-A489-4328-9320-03D4106175C8}"/>
              </a:ext>
            </a:extLst>
          </p:cNvPr>
          <p:cNvCxnSpPr>
            <a:cxnSpLocks/>
            <a:stCxn id="64" idx="3"/>
            <a:endCxn id="102" idx="2"/>
          </p:cNvCxnSpPr>
          <p:nvPr/>
        </p:nvCxnSpPr>
        <p:spPr>
          <a:xfrm flipV="1">
            <a:off x="6126891" y="5043693"/>
            <a:ext cx="533892" cy="7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id="{77B688C4-B4FF-4E64-AE28-6708CBADC33A}"/>
              </a:ext>
            </a:extLst>
          </p:cNvPr>
          <p:cNvCxnSpPr>
            <a:cxnSpLocks/>
            <a:stCxn id="68" idx="2"/>
            <a:endCxn id="80" idx="0"/>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FB6EFE39-B431-4B5A-8F10-3CA6F8183EEB}"/>
              </a:ext>
            </a:extLst>
          </p:cNvPr>
          <p:cNvCxnSpPr>
            <a:cxnSpLocks/>
            <a:stCxn id="90" idx="2"/>
            <a:endCxn id="91" idx="0"/>
          </p:cNvCxnSpPr>
          <p:nvPr/>
        </p:nvCxnSpPr>
        <p:spPr>
          <a:xfrm>
            <a:off x="7813966"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F0F1D626-4190-4E9A-9718-2B44F7FA81C6}"/>
              </a:ext>
            </a:extLst>
          </p:cNvPr>
          <p:cNvCxnSpPr>
            <a:cxnSpLocks/>
            <a:stCxn id="91" idx="2"/>
            <a:endCxn id="92" idx="0"/>
          </p:cNvCxnSpPr>
          <p:nvPr/>
        </p:nvCxnSpPr>
        <p:spPr>
          <a:xfrm>
            <a:off x="7813966" y="4303045"/>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B2F6C655-A117-4B6F-8B49-D588A28F2E32}"/>
              </a:ext>
            </a:extLst>
          </p:cNvPr>
          <p:cNvCxnSpPr>
            <a:cxnSpLocks/>
            <a:stCxn id="80" idx="2"/>
            <a:endCxn id="90" idx="0"/>
          </p:cNvCxnSpPr>
          <p:nvPr/>
        </p:nvCxnSpPr>
        <p:spPr>
          <a:xfrm>
            <a:off x="7813966" y="3006901"/>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131" name="연결선: 꺾임 130">
            <a:extLst>
              <a:ext uri="{FF2B5EF4-FFF2-40B4-BE49-F238E27FC236}">
                <a16:creationId xmlns:a16="http://schemas.microsoft.com/office/drawing/2014/main" id="{B5AC9210-77F4-4E89-88B6-3C03C5E93744}"/>
              </a:ext>
            </a:extLst>
          </p:cNvPr>
          <p:cNvCxnSpPr>
            <a:cxnSpLocks/>
            <a:stCxn id="92" idx="3"/>
            <a:endCxn id="129" idx="1"/>
          </p:cNvCxnSpPr>
          <p:nvPr/>
        </p:nvCxnSpPr>
        <p:spPr>
          <a:xfrm flipV="1">
            <a:off x="8318022" y="2452179"/>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5</a:t>
            </a:fld>
            <a:endParaRPr lang="ko-KR" altLang="en-US" sz="900" dirty="0"/>
          </a:p>
        </p:txBody>
      </p:sp>
    </p:spTree>
    <p:extLst>
      <p:ext uri="{BB962C8B-B14F-4D97-AF65-F5344CB8AC3E}">
        <p14:creationId xmlns:p14="http://schemas.microsoft.com/office/powerpoint/2010/main" val="2688285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3" name="순서도: 수행의 시작/종료 2">
            <a:extLst>
              <a:ext uri="{FF2B5EF4-FFF2-40B4-BE49-F238E27FC236}">
                <a16:creationId xmlns:a16="http://schemas.microsoft.com/office/drawing/2014/main" id="{7ABCC58B-C902-4B98-9934-5568B03423A9}"/>
              </a:ext>
            </a:extLst>
          </p:cNvPr>
          <p:cNvSpPr/>
          <p:nvPr/>
        </p:nvSpPr>
        <p:spPr>
          <a:xfrm>
            <a:off x="987139" y="14127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4" name="순서도: 연결자 3">
            <a:extLst>
              <a:ext uri="{FF2B5EF4-FFF2-40B4-BE49-F238E27FC236}">
                <a16:creationId xmlns:a16="http://schemas.microsoft.com/office/drawing/2014/main" id="{09835F90-31FF-4CE6-93EA-384398F864F1}"/>
              </a:ext>
            </a:extLst>
          </p:cNvPr>
          <p:cNvSpPr/>
          <p:nvPr/>
        </p:nvSpPr>
        <p:spPr>
          <a:xfrm>
            <a:off x="1193602" y="1889738"/>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Connect</a:t>
            </a:r>
            <a:endParaRPr lang="ko-KR" altLang="en-US" sz="800" dirty="0">
              <a:solidFill>
                <a:schemeClr val="tx1"/>
              </a:solidFill>
            </a:endParaRPr>
          </a:p>
        </p:txBody>
      </p:sp>
      <p:sp>
        <p:nvSpPr>
          <p:cNvPr id="5" name="순서도: 문서 4">
            <a:extLst>
              <a:ext uri="{FF2B5EF4-FFF2-40B4-BE49-F238E27FC236}">
                <a16:creationId xmlns:a16="http://schemas.microsoft.com/office/drawing/2014/main" id="{0E15F842-68E6-43D1-8D78-CCFA96B7A5EF}"/>
              </a:ext>
            </a:extLst>
          </p:cNvPr>
          <p:cNvSpPr/>
          <p:nvPr/>
        </p:nvSpPr>
        <p:spPr>
          <a:xfrm>
            <a:off x="2571315" y="1967278"/>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sp>
        <p:nvSpPr>
          <p:cNvPr id="6" name="순서도: 문서 5">
            <a:extLst>
              <a:ext uri="{FF2B5EF4-FFF2-40B4-BE49-F238E27FC236}">
                <a16:creationId xmlns:a16="http://schemas.microsoft.com/office/drawing/2014/main" id="{C240C327-982E-4DF0-92EF-6CBCA002AE79}"/>
              </a:ext>
            </a:extLst>
          </p:cNvPr>
          <p:cNvSpPr/>
          <p:nvPr/>
        </p:nvSpPr>
        <p:spPr>
          <a:xfrm>
            <a:off x="2571315" y="295305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a:t>
            </a:r>
            <a:r>
              <a:rPr lang="ko-KR" altLang="en-US" sz="800" dirty="0">
                <a:solidFill>
                  <a:schemeClr val="tx1"/>
                </a:solidFill>
                <a:latin typeface="+mn-ea"/>
              </a:rPr>
              <a:t> </a:t>
            </a:r>
            <a:r>
              <a:rPr lang="en-US" altLang="ko-KR" sz="800" dirty="0">
                <a:solidFill>
                  <a:schemeClr val="tx1"/>
                </a:solidFill>
                <a:latin typeface="+mn-ea"/>
              </a:rPr>
              <a:t>Page</a:t>
            </a:r>
            <a:endParaRPr lang="ko-KR" altLang="en-US" sz="800" dirty="0">
              <a:solidFill>
                <a:schemeClr val="tx1"/>
              </a:solidFill>
              <a:latin typeface="+mn-ea"/>
            </a:endParaRPr>
          </a:p>
        </p:txBody>
      </p:sp>
      <p:sp>
        <p:nvSpPr>
          <p:cNvPr id="7" name="순서도: 데이터 6">
            <a:extLst>
              <a:ext uri="{FF2B5EF4-FFF2-40B4-BE49-F238E27FC236}">
                <a16:creationId xmlns:a16="http://schemas.microsoft.com/office/drawing/2014/main" id="{1CC14481-805C-41C6-8ACD-B0F5E46B49E1}"/>
              </a:ext>
            </a:extLst>
          </p:cNvPr>
          <p:cNvSpPr/>
          <p:nvPr/>
        </p:nvSpPr>
        <p:spPr>
          <a:xfrm>
            <a:off x="2571315" y="3437664"/>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a:t>
            </a:r>
            <a:endParaRPr lang="ko-KR" altLang="en-US" sz="800" dirty="0">
              <a:solidFill>
                <a:schemeClr val="tx1"/>
              </a:solidFill>
              <a:latin typeface="+mn-ea"/>
            </a:endParaRPr>
          </a:p>
        </p:txBody>
      </p:sp>
      <p:sp>
        <p:nvSpPr>
          <p:cNvPr id="8" name="순서도: 처리 7">
            <a:extLst>
              <a:ext uri="{FF2B5EF4-FFF2-40B4-BE49-F238E27FC236}">
                <a16:creationId xmlns:a16="http://schemas.microsoft.com/office/drawing/2014/main" id="{2690B69F-F877-4C2E-B2F8-D0F82777EE3A}"/>
              </a:ext>
            </a:extLst>
          </p:cNvPr>
          <p:cNvSpPr/>
          <p:nvPr/>
        </p:nvSpPr>
        <p:spPr>
          <a:xfrm>
            <a:off x="2571315" y="4580873"/>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sp>
        <p:nvSpPr>
          <p:cNvPr id="9" name="직사각형 8">
            <a:extLst>
              <a:ext uri="{FF2B5EF4-FFF2-40B4-BE49-F238E27FC236}">
                <a16:creationId xmlns:a16="http://schemas.microsoft.com/office/drawing/2014/main" id="{D419C03A-C743-48B8-88E4-062566973580}"/>
              </a:ext>
            </a:extLst>
          </p:cNvPr>
          <p:cNvSpPr/>
          <p:nvPr/>
        </p:nvSpPr>
        <p:spPr>
          <a:xfrm>
            <a:off x="2567608" y="5684629"/>
            <a:ext cx="1250840" cy="2708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10" name="직선 화살표 연결선 9">
            <a:extLst>
              <a:ext uri="{FF2B5EF4-FFF2-40B4-BE49-F238E27FC236}">
                <a16:creationId xmlns:a16="http://schemas.microsoft.com/office/drawing/2014/main" id="{E0826F1B-8FF2-4E76-AC44-2B3FF6AF2695}"/>
              </a:ext>
            </a:extLst>
          </p:cNvPr>
          <p:cNvCxnSpPr>
            <a:cxnSpLocks/>
            <a:stCxn id="3" idx="2"/>
            <a:endCxn id="4" idx="0"/>
          </p:cNvCxnSpPr>
          <p:nvPr/>
        </p:nvCxnSpPr>
        <p:spPr>
          <a:xfrm>
            <a:off x="1612559" y="1683516"/>
            <a:ext cx="1016" cy="2062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847B850D-8C85-4A53-AA88-17B1200FA366}"/>
              </a:ext>
            </a:extLst>
          </p:cNvPr>
          <p:cNvCxnSpPr>
            <a:cxnSpLocks/>
            <a:stCxn id="4" idx="6"/>
            <a:endCxn id="5" idx="1"/>
          </p:cNvCxnSpPr>
          <p:nvPr/>
        </p:nvCxnSpPr>
        <p:spPr>
          <a:xfrm>
            <a:off x="2033548" y="2101297"/>
            <a:ext cx="537767" cy="7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1C4B242B-070E-4DA4-B82E-DC6BD08754D0}"/>
              </a:ext>
            </a:extLst>
          </p:cNvPr>
          <p:cNvCxnSpPr>
            <a:cxnSpLocks/>
            <a:stCxn id="17" idx="4"/>
            <a:endCxn id="6" idx="0"/>
          </p:cNvCxnSpPr>
          <p:nvPr/>
        </p:nvCxnSpPr>
        <p:spPr>
          <a:xfrm>
            <a:off x="3196735" y="2717686"/>
            <a:ext cx="0" cy="2353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D937FA9A-C378-4324-88EA-1083C90F53E7}"/>
              </a:ext>
            </a:extLst>
          </p:cNvPr>
          <p:cNvCxnSpPr>
            <a:cxnSpLocks/>
            <a:stCxn id="6" idx="2"/>
            <a:endCxn id="7" idx="1"/>
          </p:cNvCxnSpPr>
          <p:nvPr/>
        </p:nvCxnSpPr>
        <p:spPr>
          <a:xfrm>
            <a:off x="3196735" y="3205958"/>
            <a:ext cx="0" cy="23170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01C6483E-736B-4876-9EA9-8091D3C9D39A}"/>
              </a:ext>
            </a:extLst>
          </p:cNvPr>
          <p:cNvCxnSpPr>
            <a:cxnSpLocks/>
            <a:stCxn id="24" idx="2"/>
            <a:endCxn id="9" idx="0"/>
          </p:cNvCxnSpPr>
          <p:nvPr/>
        </p:nvCxnSpPr>
        <p:spPr>
          <a:xfrm>
            <a:off x="3193028" y="5446317"/>
            <a:ext cx="0" cy="23831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BD256A01-B77D-45A8-AE8C-48708935CB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4155491" y="2862437"/>
            <a:ext cx="459859" cy="361426"/>
          </a:xfrm>
          <a:prstGeom prst="rect">
            <a:avLst/>
          </a:prstGeom>
        </p:spPr>
      </p:pic>
      <p:cxnSp>
        <p:nvCxnSpPr>
          <p:cNvPr id="16" name="연결선: 꺾임 15">
            <a:extLst>
              <a:ext uri="{FF2B5EF4-FFF2-40B4-BE49-F238E27FC236}">
                <a16:creationId xmlns:a16="http://schemas.microsoft.com/office/drawing/2014/main" id="{2745E9B1-FB5C-4A96-9469-E7331F8F373D}"/>
              </a:ext>
            </a:extLst>
          </p:cNvPr>
          <p:cNvCxnSpPr>
            <a:cxnSpLocks/>
            <a:stCxn id="17" idx="5"/>
            <a:endCxn id="15" idx="0"/>
          </p:cNvCxnSpPr>
          <p:nvPr/>
        </p:nvCxnSpPr>
        <p:spPr>
          <a:xfrm>
            <a:off x="3697071" y="2582281"/>
            <a:ext cx="688350" cy="28015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순서도: 데이터 16">
            <a:extLst>
              <a:ext uri="{FF2B5EF4-FFF2-40B4-BE49-F238E27FC236}">
                <a16:creationId xmlns:a16="http://schemas.microsoft.com/office/drawing/2014/main" id="{532ECC3C-20A5-4EE8-BECA-7DAD3707C007}"/>
              </a:ext>
            </a:extLst>
          </p:cNvPr>
          <p:cNvSpPr/>
          <p:nvPr/>
        </p:nvSpPr>
        <p:spPr>
          <a:xfrm>
            <a:off x="2571315" y="2446875"/>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Input</a:t>
            </a:r>
            <a:endParaRPr lang="ko-KR" altLang="en-US" sz="800" dirty="0">
              <a:solidFill>
                <a:schemeClr val="tx1"/>
              </a:solidFill>
              <a:latin typeface="+mn-ea"/>
            </a:endParaRPr>
          </a:p>
        </p:txBody>
      </p:sp>
      <p:cxnSp>
        <p:nvCxnSpPr>
          <p:cNvPr id="18" name="직선 화살표 연결선 17">
            <a:extLst>
              <a:ext uri="{FF2B5EF4-FFF2-40B4-BE49-F238E27FC236}">
                <a16:creationId xmlns:a16="http://schemas.microsoft.com/office/drawing/2014/main" id="{36FAF4B6-1649-424D-AAED-747439FA65F3}"/>
              </a:ext>
            </a:extLst>
          </p:cNvPr>
          <p:cNvCxnSpPr>
            <a:cxnSpLocks/>
            <a:stCxn id="5" idx="2"/>
            <a:endCxn id="17" idx="1"/>
          </p:cNvCxnSpPr>
          <p:nvPr/>
        </p:nvCxnSpPr>
        <p:spPr>
          <a:xfrm>
            <a:off x="3196735" y="2217731"/>
            <a:ext cx="0" cy="2291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a16="http://schemas.microsoft.com/office/drawing/2014/main" id="{92D3540F-C78E-47B6-A8EA-D9ECFFEF2174}"/>
              </a:ext>
            </a:extLst>
          </p:cNvPr>
          <p:cNvCxnSpPr>
            <a:cxnSpLocks/>
            <a:stCxn id="7" idx="5"/>
            <a:endCxn id="15" idx="2"/>
          </p:cNvCxnSpPr>
          <p:nvPr/>
        </p:nvCxnSpPr>
        <p:spPr>
          <a:xfrm flipV="1">
            <a:off x="3697071" y="3223863"/>
            <a:ext cx="688350" cy="349207"/>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연결선: 꺾임 19">
            <a:extLst>
              <a:ext uri="{FF2B5EF4-FFF2-40B4-BE49-F238E27FC236}">
                <a16:creationId xmlns:a16="http://schemas.microsoft.com/office/drawing/2014/main" id="{D044B870-BE70-4474-A759-21BFE34415F8}"/>
              </a:ext>
            </a:extLst>
          </p:cNvPr>
          <p:cNvCxnSpPr>
            <a:cxnSpLocks/>
            <a:stCxn id="8" idx="3"/>
            <a:endCxn id="15" idx="2"/>
          </p:cNvCxnSpPr>
          <p:nvPr/>
        </p:nvCxnSpPr>
        <p:spPr>
          <a:xfrm flipV="1">
            <a:off x="3822155" y="3223863"/>
            <a:ext cx="563266" cy="149241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C979A595-E402-41D4-9AF5-FFDF67201D69}"/>
              </a:ext>
            </a:extLst>
          </p:cNvPr>
          <p:cNvSpPr/>
          <p:nvPr/>
        </p:nvSpPr>
        <p:spPr>
          <a:xfrm>
            <a:off x="4610107" y="2299569"/>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24" name="순서도: 판단 23">
            <a:extLst>
              <a:ext uri="{FF2B5EF4-FFF2-40B4-BE49-F238E27FC236}">
                <a16:creationId xmlns:a16="http://schemas.microsoft.com/office/drawing/2014/main" id="{BFF3DC12-16D0-4852-A918-14BB455A5AA9}"/>
              </a:ext>
            </a:extLst>
          </p:cNvPr>
          <p:cNvSpPr/>
          <p:nvPr/>
        </p:nvSpPr>
        <p:spPr>
          <a:xfrm>
            <a:off x="2567608" y="507615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5" name="직선 화살표 연결선 24">
            <a:extLst>
              <a:ext uri="{FF2B5EF4-FFF2-40B4-BE49-F238E27FC236}">
                <a16:creationId xmlns:a16="http://schemas.microsoft.com/office/drawing/2014/main" id="{73BEF36F-A4D7-47E5-85FD-A62573759E3F}"/>
              </a:ext>
            </a:extLst>
          </p:cNvPr>
          <p:cNvCxnSpPr>
            <a:cxnSpLocks/>
            <a:stCxn id="8" idx="2"/>
            <a:endCxn id="24" idx="0"/>
          </p:cNvCxnSpPr>
          <p:nvPr/>
        </p:nvCxnSpPr>
        <p:spPr>
          <a:xfrm flipH="1">
            <a:off x="3193028" y="4851684"/>
            <a:ext cx="3707" cy="22447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 name="순서도: 판단 25">
            <a:extLst>
              <a:ext uri="{FF2B5EF4-FFF2-40B4-BE49-F238E27FC236}">
                <a16:creationId xmlns:a16="http://schemas.microsoft.com/office/drawing/2014/main" id="{BD3BFB7D-AB9B-4BFD-84DB-576DDAF7F07B}"/>
              </a:ext>
            </a:extLst>
          </p:cNvPr>
          <p:cNvSpPr/>
          <p:nvPr/>
        </p:nvSpPr>
        <p:spPr>
          <a:xfrm>
            <a:off x="2567608" y="394364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7" name="직선 화살표 연결선 26">
            <a:extLst>
              <a:ext uri="{FF2B5EF4-FFF2-40B4-BE49-F238E27FC236}">
                <a16:creationId xmlns:a16="http://schemas.microsoft.com/office/drawing/2014/main" id="{313B46C2-553D-4E74-B04A-6AC14D99B3C5}"/>
              </a:ext>
            </a:extLst>
          </p:cNvPr>
          <p:cNvCxnSpPr>
            <a:cxnSpLocks/>
            <a:stCxn id="7" idx="4"/>
            <a:endCxn id="26" idx="0"/>
          </p:cNvCxnSpPr>
          <p:nvPr/>
        </p:nvCxnSpPr>
        <p:spPr>
          <a:xfrm flipH="1">
            <a:off x="3193028" y="3708475"/>
            <a:ext cx="3707" cy="23517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EDE36BC-446C-4495-AFBF-EF2B2AE0A8CF}"/>
              </a:ext>
            </a:extLst>
          </p:cNvPr>
          <p:cNvSpPr txBox="1"/>
          <p:nvPr/>
        </p:nvSpPr>
        <p:spPr>
          <a:xfrm>
            <a:off x="3196735" y="4305248"/>
            <a:ext cx="351378" cy="215444"/>
          </a:xfrm>
          <a:prstGeom prst="rect">
            <a:avLst/>
          </a:prstGeom>
          <a:noFill/>
        </p:spPr>
        <p:txBody>
          <a:bodyPr wrap="none" rtlCol="0">
            <a:spAutoFit/>
          </a:bodyPr>
          <a:lstStyle/>
          <a:p>
            <a:r>
              <a:rPr lang="en-US" altLang="ko-KR" sz="800" dirty="0"/>
              <a:t>YES</a:t>
            </a:r>
            <a:endParaRPr lang="ko-KR" altLang="en-US" sz="800" dirty="0"/>
          </a:p>
        </p:txBody>
      </p:sp>
      <p:cxnSp>
        <p:nvCxnSpPr>
          <p:cNvPr id="29" name="연결선: 꺾임 28">
            <a:extLst>
              <a:ext uri="{FF2B5EF4-FFF2-40B4-BE49-F238E27FC236}">
                <a16:creationId xmlns:a16="http://schemas.microsoft.com/office/drawing/2014/main" id="{9640EE09-0671-4F06-9959-663C5E57C791}"/>
              </a:ext>
            </a:extLst>
          </p:cNvPr>
          <p:cNvCxnSpPr>
            <a:cxnSpLocks/>
            <a:stCxn id="26" idx="1"/>
            <a:endCxn id="7" idx="2"/>
          </p:cNvCxnSpPr>
          <p:nvPr/>
        </p:nvCxnSpPr>
        <p:spPr>
          <a:xfrm rot="10800000" flipH="1">
            <a:off x="2567607" y="3573070"/>
            <a:ext cx="128791" cy="555658"/>
          </a:xfrm>
          <a:prstGeom prst="bentConnector3">
            <a:avLst>
              <a:gd name="adj1" fmla="val -177497"/>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683E7D5-B666-42FE-9394-6C8BC344AB76}"/>
              </a:ext>
            </a:extLst>
          </p:cNvPr>
          <p:cNvSpPr txBox="1"/>
          <p:nvPr/>
        </p:nvSpPr>
        <p:spPr>
          <a:xfrm>
            <a:off x="2020361" y="375146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1" name="연결선: 꺾임 30">
            <a:extLst>
              <a:ext uri="{FF2B5EF4-FFF2-40B4-BE49-F238E27FC236}">
                <a16:creationId xmlns:a16="http://schemas.microsoft.com/office/drawing/2014/main" id="{2E4557EB-9479-4FCF-A9B3-7B576194D96D}"/>
              </a:ext>
            </a:extLst>
          </p:cNvPr>
          <p:cNvCxnSpPr>
            <a:cxnSpLocks/>
            <a:stCxn id="24" idx="1"/>
            <a:endCxn id="8" idx="1"/>
          </p:cNvCxnSpPr>
          <p:nvPr/>
        </p:nvCxnSpPr>
        <p:spPr>
          <a:xfrm rot="10800000" flipH="1">
            <a:off x="2567607" y="4716280"/>
            <a:ext cx="3707" cy="544959"/>
          </a:xfrm>
          <a:prstGeom prst="bentConnector3">
            <a:avLst>
              <a:gd name="adj1" fmla="val -616671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3C9ED10-45FE-4752-B5BE-FE49D67C539F}"/>
              </a:ext>
            </a:extLst>
          </p:cNvPr>
          <p:cNvSpPr txBox="1"/>
          <p:nvPr/>
        </p:nvSpPr>
        <p:spPr>
          <a:xfrm>
            <a:off x="2020361" y="487874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3" name="직선 화살표 연결선 32">
            <a:extLst>
              <a:ext uri="{FF2B5EF4-FFF2-40B4-BE49-F238E27FC236}">
                <a16:creationId xmlns:a16="http://schemas.microsoft.com/office/drawing/2014/main" id="{6BCDCBAA-6D4D-4914-844E-2669991E5920}"/>
              </a:ext>
            </a:extLst>
          </p:cNvPr>
          <p:cNvCxnSpPr>
            <a:cxnSpLocks/>
            <a:stCxn id="9" idx="3"/>
            <a:endCxn id="36" idx="1"/>
          </p:cNvCxnSpPr>
          <p:nvPr/>
        </p:nvCxnSpPr>
        <p:spPr>
          <a:xfrm flipV="1">
            <a:off x="3818448" y="5820034"/>
            <a:ext cx="63210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90668E5C-AAEC-478B-B34E-32EF15E57B4D}"/>
              </a:ext>
            </a:extLst>
          </p:cNvPr>
          <p:cNvCxnSpPr>
            <a:cxnSpLocks/>
            <a:stCxn id="26" idx="2"/>
            <a:endCxn id="8" idx="0"/>
          </p:cNvCxnSpPr>
          <p:nvPr/>
        </p:nvCxnSpPr>
        <p:spPr>
          <a:xfrm>
            <a:off x="3193028" y="4313807"/>
            <a:ext cx="3707" cy="2670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5" name="그룹 34">
            <a:extLst>
              <a:ext uri="{FF2B5EF4-FFF2-40B4-BE49-F238E27FC236}">
                <a16:creationId xmlns:a16="http://schemas.microsoft.com/office/drawing/2014/main" id="{0B862C06-495F-4C96-A4CD-EA7B9024429C}"/>
              </a:ext>
            </a:extLst>
          </p:cNvPr>
          <p:cNvGrpSpPr/>
          <p:nvPr/>
        </p:nvGrpSpPr>
        <p:grpSpPr>
          <a:xfrm>
            <a:off x="4450548" y="5514358"/>
            <a:ext cx="611352" cy="825389"/>
            <a:chOff x="4450548" y="5707001"/>
            <a:chExt cx="611352" cy="825389"/>
          </a:xfrm>
        </p:grpSpPr>
        <p:pic>
          <p:nvPicPr>
            <p:cNvPr id="36" name="그림 35" descr="모니터, 컴퓨터이(가) 표시된 사진&#10;&#10;자동 생성된 설명">
              <a:extLst>
                <a:ext uri="{FF2B5EF4-FFF2-40B4-BE49-F238E27FC236}">
                  <a16:creationId xmlns:a16="http://schemas.microsoft.com/office/drawing/2014/main" id="{3C2A6697-8920-4F22-9CDE-2A20F0239D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0548" y="5707001"/>
              <a:ext cx="611352" cy="611352"/>
            </a:xfrm>
            <a:prstGeom prst="rect">
              <a:avLst/>
            </a:prstGeom>
          </p:spPr>
        </p:pic>
        <p:sp>
          <p:nvSpPr>
            <p:cNvPr id="37" name="직사각형 36">
              <a:extLst>
                <a:ext uri="{FF2B5EF4-FFF2-40B4-BE49-F238E27FC236}">
                  <a16:creationId xmlns:a16="http://schemas.microsoft.com/office/drawing/2014/main" id="{01B69E5D-8521-4959-946C-429B1E324AD0}"/>
                </a:ext>
              </a:extLst>
            </p:cNvPr>
            <p:cNvSpPr/>
            <p:nvPr/>
          </p:nvSpPr>
          <p:spPr>
            <a:xfrm>
              <a:off x="4489764" y="6193836"/>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grpSp>
      <p:sp>
        <p:nvSpPr>
          <p:cNvPr id="38" name="TextBox 37">
            <a:extLst>
              <a:ext uri="{FF2B5EF4-FFF2-40B4-BE49-F238E27FC236}">
                <a16:creationId xmlns:a16="http://schemas.microsoft.com/office/drawing/2014/main" id="{CDBB834D-792F-4592-AEE0-7EC2F4179A1F}"/>
              </a:ext>
            </a:extLst>
          </p:cNvPr>
          <p:cNvSpPr txBox="1"/>
          <p:nvPr/>
        </p:nvSpPr>
        <p:spPr>
          <a:xfrm>
            <a:off x="5716207" y="5282850"/>
            <a:ext cx="343364" cy="215444"/>
          </a:xfrm>
          <a:prstGeom prst="rect">
            <a:avLst/>
          </a:prstGeom>
          <a:noFill/>
        </p:spPr>
        <p:txBody>
          <a:bodyPr wrap="none" rtlCol="0">
            <a:spAutoFit/>
          </a:bodyPr>
          <a:lstStyle/>
          <a:p>
            <a:r>
              <a:rPr lang="en-US" altLang="ko-KR" sz="800" dirty="0"/>
              <a:t>NO</a:t>
            </a:r>
            <a:endParaRPr lang="ko-KR" altLang="en-US" sz="800" dirty="0"/>
          </a:p>
        </p:txBody>
      </p:sp>
      <p:sp>
        <p:nvSpPr>
          <p:cNvPr id="39" name="TextBox 38">
            <a:extLst>
              <a:ext uri="{FF2B5EF4-FFF2-40B4-BE49-F238E27FC236}">
                <a16:creationId xmlns:a16="http://schemas.microsoft.com/office/drawing/2014/main" id="{81780DCC-CFC5-4945-8991-19F7ACDD9636}"/>
              </a:ext>
            </a:extLst>
          </p:cNvPr>
          <p:cNvSpPr txBox="1"/>
          <p:nvPr/>
        </p:nvSpPr>
        <p:spPr>
          <a:xfrm>
            <a:off x="6601410" y="5848385"/>
            <a:ext cx="351378" cy="215444"/>
          </a:xfrm>
          <a:prstGeom prst="rect">
            <a:avLst/>
          </a:prstGeom>
          <a:noFill/>
        </p:spPr>
        <p:txBody>
          <a:bodyPr wrap="none" rtlCol="0">
            <a:spAutoFit/>
          </a:bodyPr>
          <a:lstStyle/>
          <a:p>
            <a:r>
              <a:rPr lang="en-US" altLang="ko-KR" sz="800" dirty="0"/>
              <a:t>YES</a:t>
            </a:r>
            <a:endParaRPr lang="ko-KR" altLang="en-US" sz="800" dirty="0"/>
          </a:p>
        </p:txBody>
      </p:sp>
      <p:sp>
        <p:nvSpPr>
          <p:cNvPr id="40" name="순서도: 판단 39">
            <a:extLst>
              <a:ext uri="{FF2B5EF4-FFF2-40B4-BE49-F238E27FC236}">
                <a16:creationId xmlns:a16="http://schemas.microsoft.com/office/drawing/2014/main" id="{C8DFA961-9C3C-4C30-864F-C8B2495CDE41}"/>
              </a:ext>
            </a:extLst>
          </p:cNvPr>
          <p:cNvSpPr/>
          <p:nvPr/>
        </p:nvSpPr>
        <p:spPr>
          <a:xfrm>
            <a:off x="6974258" y="5629646"/>
            <a:ext cx="1250840" cy="370158"/>
          </a:xfrm>
          <a:prstGeom prst="flowChartDecision">
            <a:avLst/>
          </a:prstGeom>
          <a:solidFill>
            <a:schemeClr val="tx2">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41" name="직선 화살표 연결선 40">
            <a:extLst>
              <a:ext uri="{FF2B5EF4-FFF2-40B4-BE49-F238E27FC236}">
                <a16:creationId xmlns:a16="http://schemas.microsoft.com/office/drawing/2014/main" id="{24E8919D-8F8E-45BE-9A3D-EDDDB46B6E18}"/>
              </a:ext>
            </a:extLst>
          </p:cNvPr>
          <p:cNvCxnSpPr>
            <a:cxnSpLocks/>
            <a:stCxn id="40" idx="3"/>
            <a:endCxn id="51" idx="1"/>
          </p:cNvCxnSpPr>
          <p:nvPr/>
        </p:nvCxnSpPr>
        <p:spPr>
          <a:xfrm>
            <a:off x="8225098" y="5814725"/>
            <a:ext cx="337691" cy="43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812B98E6-C4B3-479C-BD7F-B6F15875EA1B}"/>
              </a:ext>
            </a:extLst>
          </p:cNvPr>
          <p:cNvCxnSpPr>
            <a:cxnSpLocks/>
            <a:stCxn id="36" idx="3"/>
            <a:endCxn id="44" idx="1"/>
          </p:cNvCxnSpPr>
          <p:nvPr/>
        </p:nvCxnSpPr>
        <p:spPr>
          <a:xfrm flipV="1">
            <a:off x="5061900" y="5814725"/>
            <a:ext cx="352714" cy="530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F8C50822-0EF5-47D1-B5DB-0C5459D23882}"/>
              </a:ext>
            </a:extLst>
          </p:cNvPr>
          <p:cNvCxnSpPr>
            <a:cxnSpLocks/>
            <a:stCxn id="44" idx="3"/>
            <a:endCxn id="40" idx="1"/>
          </p:cNvCxnSpPr>
          <p:nvPr/>
        </p:nvCxnSpPr>
        <p:spPr>
          <a:xfrm>
            <a:off x="6665454" y="5814725"/>
            <a:ext cx="308804"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id="{BE7AD93A-2836-4E1C-AE24-F846820318D6}"/>
              </a:ext>
            </a:extLst>
          </p:cNvPr>
          <p:cNvSpPr/>
          <p:nvPr/>
        </p:nvSpPr>
        <p:spPr>
          <a:xfrm>
            <a:off x="5414614" y="5629646"/>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sp>
        <p:nvSpPr>
          <p:cNvPr id="46" name="순서도: 문서 45">
            <a:extLst>
              <a:ext uri="{FF2B5EF4-FFF2-40B4-BE49-F238E27FC236}">
                <a16:creationId xmlns:a16="http://schemas.microsoft.com/office/drawing/2014/main" id="{5EAE26FF-F860-4A3F-9D74-184928F86D0B}"/>
              </a:ext>
            </a:extLst>
          </p:cNvPr>
          <p:cNvSpPr/>
          <p:nvPr/>
        </p:nvSpPr>
        <p:spPr>
          <a:xfrm>
            <a:off x="5414613" y="490019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cxnSp>
        <p:nvCxnSpPr>
          <p:cNvPr id="47" name="직선 화살표 연결선 46">
            <a:extLst>
              <a:ext uri="{FF2B5EF4-FFF2-40B4-BE49-F238E27FC236}">
                <a16:creationId xmlns:a16="http://schemas.microsoft.com/office/drawing/2014/main" id="{E64056ED-19FC-4824-A1AF-4BD96DA61C75}"/>
              </a:ext>
            </a:extLst>
          </p:cNvPr>
          <p:cNvCxnSpPr>
            <a:cxnSpLocks/>
            <a:stCxn id="44" idx="0"/>
            <a:endCxn id="46" idx="2"/>
          </p:cNvCxnSpPr>
          <p:nvPr/>
        </p:nvCxnSpPr>
        <p:spPr>
          <a:xfrm flipH="1" flipV="1">
            <a:off x="6040033" y="5153098"/>
            <a:ext cx="1" cy="476548"/>
          </a:xfrm>
          <a:prstGeom prst="straightConnector1">
            <a:avLst/>
          </a:prstGeom>
          <a:ln>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연결선: 꺾임 47">
            <a:extLst>
              <a:ext uri="{FF2B5EF4-FFF2-40B4-BE49-F238E27FC236}">
                <a16:creationId xmlns:a16="http://schemas.microsoft.com/office/drawing/2014/main" id="{F2D45B9C-1E73-4538-BED4-FBC135DAC96A}"/>
              </a:ext>
            </a:extLst>
          </p:cNvPr>
          <p:cNvCxnSpPr>
            <a:cxnSpLocks/>
            <a:stCxn id="40" idx="0"/>
            <a:endCxn id="46" idx="3"/>
          </p:cNvCxnSpPr>
          <p:nvPr/>
        </p:nvCxnSpPr>
        <p:spPr>
          <a:xfrm rot="16200000" flipV="1">
            <a:off x="6835542" y="4865509"/>
            <a:ext cx="594049" cy="934225"/>
          </a:xfrm>
          <a:prstGeom prst="bentConnector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88FC1E-2678-4D1D-B8F1-954C53280967}"/>
              </a:ext>
            </a:extLst>
          </p:cNvPr>
          <p:cNvSpPr txBox="1"/>
          <p:nvPr/>
        </p:nvSpPr>
        <p:spPr>
          <a:xfrm>
            <a:off x="7241714" y="5298914"/>
            <a:ext cx="343364" cy="215444"/>
          </a:xfrm>
          <a:prstGeom prst="rect">
            <a:avLst/>
          </a:prstGeom>
          <a:noFill/>
        </p:spPr>
        <p:txBody>
          <a:bodyPr wrap="none" rtlCol="0">
            <a:spAutoFit/>
          </a:bodyPr>
          <a:lstStyle/>
          <a:p>
            <a:r>
              <a:rPr lang="en-US" altLang="ko-KR" sz="800" dirty="0"/>
              <a:t>NO</a:t>
            </a:r>
            <a:endParaRPr lang="ko-KR" altLang="en-US" sz="800" dirty="0"/>
          </a:p>
        </p:txBody>
      </p:sp>
      <p:sp>
        <p:nvSpPr>
          <p:cNvPr id="50" name="TextBox 49">
            <a:extLst>
              <a:ext uri="{FF2B5EF4-FFF2-40B4-BE49-F238E27FC236}">
                <a16:creationId xmlns:a16="http://schemas.microsoft.com/office/drawing/2014/main" id="{81A23C83-5988-462D-892A-64C4AF094FE7}"/>
              </a:ext>
            </a:extLst>
          </p:cNvPr>
          <p:cNvSpPr txBox="1"/>
          <p:nvPr/>
        </p:nvSpPr>
        <p:spPr>
          <a:xfrm>
            <a:off x="8198774" y="5847718"/>
            <a:ext cx="351378" cy="215444"/>
          </a:xfrm>
          <a:prstGeom prst="rect">
            <a:avLst/>
          </a:prstGeom>
          <a:noFill/>
        </p:spPr>
        <p:txBody>
          <a:bodyPr wrap="none" rtlCol="0">
            <a:spAutoFit/>
          </a:bodyPr>
          <a:lstStyle/>
          <a:p>
            <a:r>
              <a:rPr lang="en-US" altLang="ko-KR" sz="800" dirty="0"/>
              <a:t>YES</a:t>
            </a:r>
            <a:endParaRPr lang="ko-KR" altLang="en-US" sz="800" dirty="0"/>
          </a:p>
        </p:txBody>
      </p:sp>
      <p:pic>
        <p:nvPicPr>
          <p:cNvPr id="51" name="그림 50">
            <a:extLst>
              <a:ext uri="{FF2B5EF4-FFF2-40B4-BE49-F238E27FC236}">
                <a16:creationId xmlns:a16="http://schemas.microsoft.com/office/drawing/2014/main" id="{FD685D4A-DB66-4484-8D97-6EAD73310D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62789" y="5638378"/>
            <a:ext cx="459859" cy="361426"/>
          </a:xfrm>
          <a:prstGeom prst="rect">
            <a:avLst/>
          </a:prstGeom>
        </p:spPr>
      </p:pic>
      <p:sp>
        <p:nvSpPr>
          <p:cNvPr id="52" name="직사각형 51">
            <a:extLst>
              <a:ext uri="{FF2B5EF4-FFF2-40B4-BE49-F238E27FC236}">
                <a16:creationId xmlns:a16="http://schemas.microsoft.com/office/drawing/2014/main" id="{04E3BD09-EC53-430B-BF0C-BA5D024354E7}"/>
              </a:ext>
            </a:extLst>
          </p:cNvPr>
          <p:cNvSpPr/>
          <p:nvPr/>
        </p:nvSpPr>
        <p:spPr>
          <a:xfrm>
            <a:off x="8464037" y="5995438"/>
            <a:ext cx="675185" cy="215444"/>
          </a:xfrm>
          <a:prstGeom prst="rect">
            <a:avLst/>
          </a:prstGeom>
        </p:spPr>
        <p:txBody>
          <a:bodyPr wrap="none">
            <a:spAutoFit/>
          </a:bodyPr>
          <a:lstStyle/>
          <a:p>
            <a:pPr algn="ctr"/>
            <a:r>
              <a:rPr lang="en-US" altLang="ko-KR" sz="800" dirty="0">
                <a:latin typeface="+mn-ea"/>
              </a:rPr>
              <a:t>OOOO DB</a:t>
            </a:r>
          </a:p>
        </p:txBody>
      </p:sp>
      <p:pic>
        <p:nvPicPr>
          <p:cNvPr id="54" name="그림 53">
            <a:extLst>
              <a:ext uri="{FF2B5EF4-FFF2-40B4-BE49-F238E27FC236}">
                <a16:creationId xmlns:a16="http://schemas.microsoft.com/office/drawing/2014/main" id="{537EB6EC-E0EC-487A-A2C8-A893EBC552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50152" y="4834347"/>
            <a:ext cx="459859" cy="361426"/>
          </a:xfrm>
          <a:prstGeom prst="rect">
            <a:avLst/>
          </a:prstGeom>
        </p:spPr>
      </p:pic>
      <p:sp>
        <p:nvSpPr>
          <p:cNvPr id="55" name="직사각형 54">
            <a:extLst>
              <a:ext uri="{FF2B5EF4-FFF2-40B4-BE49-F238E27FC236}">
                <a16:creationId xmlns:a16="http://schemas.microsoft.com/office/drawing/2014/main" id="{943037CC-35FF-4656-9CF3-B0C66F6D0BD6}"/>
              </a:ext>
            </a:extLst>
          </p:cNvPr>
          <p:cNvSpPr/>
          <p:nvPr/>
        </p:nvSpPr>
        <p:spPr>
          <a:xfrm>
            <a:off x="8451400" y="5158859"/>
            <a:ext cx="675186" cy="215444"/>
          </a:xfrm>
          <a:prstGeom prst="rect">
            <a:avLst/>
          </a:prstGeom>
        </p:spPr>
        <p:txBody>
          <a:bodyPr wrap="none">
            <a:spAutoFit/>
          </a:bodyPr>
          <a:lstStyle/>
          <a:p>
            <a:pPr algn="ctr"/>
            <a:r>
              <a:rPr lang="en-US" altLang="ko-KR" sz="800" dirty="0">
                <a:latin typeface="+mn-ea"/>
              </a:rPr>
              <a:t>OOOO DB</a:t>
            </a:r>
          </a:p>
        </p:txBody>
      </p:sp>
      <p:cxnSp>
        <p:nvCxnSpPr>
          <p:cNvPr id="56" name="직선 화살표 연결선 55">
            <a:extLst>
              <a:ext uri="{FF2B5EF4-FFF2-40B4-BE49-F238E27FC236}">
                <a16:creationId xmlns:a16="http://schemas.microsoft.com/office/drawing/2014/main" id="{8729ABDC-30F6-4D3C-B100-45E176D0168E}"/>
              </a:ext>
            </a:extLst>
          </p:cNvPr>
          <p:cNvCxnSpPr>
            <a:cxnSpLocks/>
            <a:stCxn id="51" idx="0"/>
            <a:endCxn id="55" idx="2"/>
          </p:cNvCxnSpPr>
          <p:nvPr/>
        </p:nvCxnSpPr>
        <p:spPr>
          <a:xfrm flipH="1" flipV="1">
            <a:off x="8788993" y="5374303"/>
            <a:ext cx="3726" cy="264075"/>
          </a:xfrm>
          <a:prstGeom prst="straightConnector1">
            <a:avLst/>
          </a:prstGeom>
          <a:ln w="9525">
            <a:solidFill>
              <a:schemeClr val="tx1">
                <a:lumMod val="95000"/>
                <a:lumOff val="5000"/>
              </a:schemeClr>
            </a:solidFill>
            <a:prstDash val="dash"/>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수행의 시작/종료 56">
            <a:extLst>
              <a:ext uri="{FF2B5EF4-FFF2-40B4-BE49-F238E27FC236}">
                <a16:creationId xmlns:a16="http://schemas.microsoft.com/office/drawing/2014/main" id="{3129425B-B6EC-4222-8620-C66B5B9C08FB}"/>
              </a:ext>
            </a:extLst>
          </p:cNvPr>
          <p:cNvSpPr/>
          <p:nvPr/>
        </p:nvSpPr>
        <p:spPr>
          <a:xfrm>
            <a:off x="8154661" y="3696041"/>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sp>
        <p:nvSpPr>
          <p:cNvPr id="58" name="순서도: 처리 57">
            <a:extLst>
              <a:ext uri="{FF2B5EF4-FFF2-40B4-BE49-F238E27FC236}">
                <a16:creationId xmlns:a16="http://schemas.microsoft.com/office/drawing/2014/main" id="{1A17BE9D-02F0-4564-B9C4-A6A36F23F1F3}"/>
              </a:ext>
            </a:extLst>
          </p:cNvPr>
          <p:cNvSpPr/>
          <p:nvPr/>
        </p:nvSpPr>
        <p:spPr>
          <a:xfrm>
            <a:off x="8154661" y="4266511"/>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59" name="직선 화살표 연결선 58">
            <a:extLst>
              <a:ext uri="{FF2B5EF4-FFF2-40B4-BE49-F238E27FC236}">
                <a16:creationId xmlns:a16="http://schemas.microsoft.com/office/drawing/2014/main" id="{73AD62FE-056E-4D7B-A4F8-AC3DFE955738}"/>
              </a:ext>
            </a:extLst>
          </p:cNvPr>
          <p:cNvCxnSpPr>
            <a:cxnSpLocks/>
            <a:stCxn id="54" idx="0"/>
            <a:endCxn id="58" idx="2"/>
          </p:cNvCxnSpPr>
          <p:nvPr/>
        </p:nvCxnSpPr>
        <p:spPr>
          <a:xfrm flipH="1" flipV="1">
            <a:off x="8780081" y="4537322"/>
            <a:ext cx="1" cy="29702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39FC0685-4DC9-4C0A-9F23-B39792807F43}"/>
              </a:ext>
            </a:extLst>
          </p:cNvPr>
          <p:cNvCxnSpPr>
            <a:cxnSpLocks/>
            <a:stCxn id="58" idx="0"/>
            <a:endCxn id="57" idx="2"/>
          </p:cNvCxnSpPr>
          <p:nvPr/>
        </p:nvCxnSpPr>
        <p:spPr>
          <a:xfrm flipV="1">
            <a:off x="8780081" y="3966852"/>
            <a:ext cx="0" cy="2996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61" name="그룹 60">
            <a:extLst>
              <a:ext uri="{FF2B5EF4-FFF2-40B4-BE49-F238E27FC236}">
                <a16:creationId xmlns:a16="http://schemas.microsoft.com/office/drawing/2014/main" id="{FB6A67B7-0440-423D-8FC0-28C93D04129C}"/>
              </a:ext>
            </a:extLst>
          </p:cNvPr>
          <p:cNvGrpSpPr/>
          <p:nvPr/>
        </p:nvGrpSpPr>
        <p:grpSpPr>
          <a:xfrm>
            <a:off x="9607285" y="4093821"/>
            <a:ext cx="1474520" cy="642182"/>
            <a:chOff x="9696401" y="4265098"/>
            <a:chExt cx="1474520" cy="642182"/>
          </a:xfrm>
        </p:grpSpPr>
        <p:sp>
          <p:nvSpPr>
            <p:cNvPr id="62" name="순서도: 처리 61">
              <a:extLst>
                <a:ext uri="{FF2B5EF4-FFF2-40B4-BE49-F238E27FC236}">
                  <a16:creationId xmlns:a16="http://schemas.microsoft.com/office/drawing/2014/main"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OOOO OO OOOO OO OO</a:t>
              </a:r>
            </a:p>
            <a:p>
              <a:pPr algn="ctr">
                <a:lnSpc>
                  <a:spcPct val="90000"/>
                </a:lnSpc>
              </a:pPr>
              <a:r>
                <a:rPr lang="en-US" altLang="ko-KR" sz="800" dirty="0">
                  <a:solidFill>
                    <a:schemeClr val="tx1"/>
                  </a:solidFill>
                  <a:latin typeface="+mn-ea"/>
                </a:rPr>
                <a:t>OOOOO OO OOO</a:t>
              </a:r>
            </a:p>
            <a:p>
              <a:pPr algn="ctr">
                <a:lnSpc>
                  <a:spcPct val="90000"/>
                </a:lnSpc>
              </a:pPr>
              <a:endParaRPr lang="en-US" altLang="ko-KR" sz="800" dirty="0">
                <a:solidFill>
                  <a:schemeClr val="tx1"/>
                </a:solidFill>
                <a:latin typeface="+mn-ea"/>
              </a:endParaRPr>
            </a:p>
            <a:p>
              <a:pPr algn="ctr">
                <a:lnSpc>
                  <a:spcPct val="90000"/>
                </a:lnSpc>
              </a:pPr>
              <a:endParaRPr lang="en-US" altLang="ko-KR" sz="800" dirty="0">
                <a:solidFill>
                  <a:schemeClr val="tx1"/>
                </a:solidFill>
                <a:latin typeface="+mn-ea"/>
              </a:endParaRPr>
            </a:p>
          </p:txBody>
        </p:sp>
        <p:sp>
          <p:nvSpPr>
            <p:cNvPr id="63" name="사각형: 둥근 모서리 62">
              <a:extLst>
                <a:ext uri="{FF2B5EF4-FFF2-40B4-BE49-F238E27FC236}">
                  <a16:creationId xmlns:a16="http://schemas.microsoft.com/office/drawing/2014/main" id="{2B90550C-DD5D-42E6-A9F5-3DD92B8266B9}"/>
                </a:ext>
              </a:extLst>
            </p:cNvPr>
            <p:cNvSpPr/>
            <p:nvPr/>
          </p:nvSpPr>
          <p:spPr>
            <a:xfrm>
              <a:off x="10239429" y="4663440"/>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sp>
        <p:nvSpPr>
          <p:cNvPr id="64" name="직사각형 63">
            <a:extLst>
              <a:ext uri="{FF2B5EF4-FFF2-40B4-BE49-F238E27FC236}">
                <a16:creationId xmlns:a16="http://schemas.microsoft.com/office/drawing/2014/main" id="{64538490-E039-4AE2-BB9D-E3F934CFCF62}"/>
              </a:ext>
            </a:extLst>
          </p:cNvPr>
          <p:cNvSpPr/>
          <p:nvPr/>
        </p:nvSpPr>
        <p:spPr>
          <a:xfrm>
            <a:off x="4605081" y="3043323"/>
            <a:ext cx="1845932" cy="707886"/>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a:p>
            <a:pPr marL="99450"/>
            <a:r>
              <a:rPr lang="en-US" altLang="ko-KR" sz="800" dirty="0"/>
              <a:t>  -</a:t>
            </a:r>
          </a:p>
        </p:txBody>
      </p:sp>
      <p:sp>
        <p:nvSpPr>
          <p:cNvPr id="65" name="직사각형 64">
            <a:extLst>
              <a:ext uri="{FF2B5EF4-FFF2-40B4-BE49-F238E27FC236}">
                <a16:creationId xmlns:a16="http://schemas.microsoft.com/office/drawing/2014/main" id="{DB9AC99A-21C6-4469-9114-614A9A90B5F2}"/>
              </a:ext>
            </a:extLst>
          </p:cNvPr>
          <p:cNvSpPr/>
          <p:nvPr/>
        </p:nvSpPr>
        <p:spPr>
          <a:xfrm>
            <a:off x="8900382" y="5555512"/>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66" name="직사각형 65">
            <a:extLst>
              <a:ext uri="{FF2B5EF4-FFF2-40B4-BE49-F238E27FC236}">
                <a16:creationId xmlns:a16="http://schemas.microsoft.com/office/drawing/2014/main" id="{5B96B6FB-4927-4C65-A560-BB50AAC2ED4E}"/>
              </a:ext>
            </a:extLst>
          </p:cNvPr>
          <p:cNvSpPr/>
          <p:nvPr/>
        </p:nvSpPr>
        <p:spPr>
          <a:xfrm>
            <a:off x="4605081" y="4383703"/>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Tree>
    <p:extLst>
      <p:ext uri="{BB962C8B-B14F-4D97-AF65-F5344CB8AC3E}">
        <p14:creationId xmlns:p14="http://schemas.microsoft.com/office/powerpoint/2010/main" val="947082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endParaRPr lang="ko-KR" altLang="en-US"/>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endParaRPr lang="ko-KR" altLang="en-US"/>
          </a:p>
        </p:txBody>
      </p:sp>
    </p:spTree>
    <p:extLst>
      <p:ext uri="{BB962C8B-B14F-4D97-AF65-F5344CB8AC3E}">
        <p14:creationId xmlns:p14="http://schemas.microsoft.com/office/powerpoint/2010/main" val="2611690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a:t>메인페이지</a:t>
            </a:r>
            <a:r>
              <a:rPr lang="en-US" altLang="ko-KR" dirty="0"/>
              <a:t>/</a:t>
            </a:r>
            <a:r>
              <a:rPr lang="ko-KR" altLang="en-US" dirty="0"/>
              <a:t>서브페이지</a:t>
            </a:r>
            <a:r>
              <a:rPr lang="en-US" altLang="ko-KR" dirty="0"/>
              <a:t>1</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가자 우리 동네 맛집으로</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554074752"/>
              </p:ext>
            </p:extLst>
          </p:nvPr>
        </p:nvGraphicFramePr>
        <p:xfrm>
          <a:off x="8688288" y="476672"/>
          <a:ext cx="3384376" cy="7765997"/>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Summary.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800" b="0" dirty="0">
                          <a:solidFill>
                            <a:schemeClr val="tx1"/>
                          </a:solidFill>
                          <a:latin typeface="+mn-ea"/>
                          <a:ea typeface="+mn-ea"/>
                          <a:sym typeface="맑은 고딕"/>
                        </a:rPr>
                        <a:t>#main – </a:t>
                      </a:r>
                      <a:r>
                        <a:rPr lang="ko-KR" altLang="en-US" sz="800" b="0" dirty="0">
                          <a:solidFill>
                            <a:schemeClr val="tx1"/>
                          </a:solidFill>
                          <a:latin typeface="+mn-ea"/>
                          <a:ea typeface="+mn-ea"/>
                          <a:sym typeface="맑은 고딕"/>
                        </a:rPr>
                        <a:t>메인 페이지 </a:t>
                      </a: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800" b="0" dirty="0">
                          <a:solidFill>
                            <a:schemeClr val="tx1"/>
                          </a:solidFill>
                          <a:latin typeface="+mn-ea"/>
                          <a:ea typeface="+mn-ea"/>
                          <a:sym typeface="맑은 고딕"/>
                        </a:rPr>
                        <a:t>#subpage1 – </a:t>
                      </a:r>
                      <a:r>
                        <a:rPr lang="ko-KR" altLang="en-US" sz="800" b="0" dirty="0">
                          <a:solidFill>
                            <a:schemeClr val="tx1"/>
                          </a:solidFill>
                          <a:latin typeface="+mn-ea"/>
                          <a:ea typeface="+mn-ea"/>
                          <a:sym typeface="맑은 고딕"/>
                        </a:rPr>
                        <a:t>맛집 상세 페이지</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기본 프레임</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데이터는 클릭한 </a:t>
                      </a:r>
                      <a:r>
                        <a:rPr lang="ko-KR" altLang="en-US" sz="800" b="0" dirty="0" err="1">
                          <a:solidFill>
                            <a:schemeClr val="tx1"/>
                          </a:solidFill>
                          <a:latin typeface="+mn-ea"/>
                          <a:ea typeface="+mn-ea"/>
                          <a:sym typeface="맑은 고딕"/>
                        </a:rPr>
                        <a:t>상점에따라</a:t>
                      </a:r>
                      <a:r>
                        <a:rPr lang="ko-KR" altLang="en-US" sz="800" b="0" dirty="0">
                          <a:solidFill>
                            <a:schemeClr val="tx1"/>
                          </a:solidFill>
                          <a:latin typeface="+mn-ea"/>
                          <a:ea typeface="+mn-ea"/>
                          <a:sym typeface="맑은 고딕"/>
                        </a:rPr>
                        <a:t> 자동변경</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r>
                        <a:rPr lang="ko-KR" altLang="en-US" sz="850" b="0" dirty="0">
                          <a:latin typeface="+mn-ea"/>
                          <a:ea typeface="+mn-ea"/>
                        </a:rPr>
                        <a:t>페이지 스크롤 되어도 항상 상단에 고정되어 사용자들로 하여금 바로 다른 페이지로 이동할 수 있도록 레이아웃 배치</a:t>
                      </a:r>
                      <a:endParaRPr lang="en-US" altLang="ko-KR" sz="850" b="0" dirty="0">
                        <a:latin typeface="+mn-ea"/>
                        <a:ea typeface="+mn-ea"/>
                      </a:endParaRPr>
                    </a:p>
                    <a:p>
                      <a:pPr marL="171450" indent="-171450" algn="just" latinLnBrk="1">
                        <a:lnSpc>
                          <a:spcPct val="120000"/>
                        </a:lnSpc>
                        <a:buFontTx/>
                        <a:buChar char="-"/>
                      </a:pPr>
                      <a:r>
                        <a:rPr lang="ko-KR" altLang="en-US" sz="850" b="0" dirty="0">
                          <a:latin typeface="+mn-ea"/>
                          <a:ea typeface="+mn-ea"/>
                        </a:rPr>
                        <a:t>페이지의 주 메뉴 컨텐츠 링크 와 회사로고 컨텐츠</a:t>
                      </a:r>
                      <a:r>
                        <a:rPr lang="en-US" altLang="ko-KR" sz="850" b="0" dirty="0">
                          <a:latin typeface="+mn-ea"/>
                          <a:ea typeface="+mn-ea"/>
                        </a:rPr>
                        <a:t>(</a:t>
                      </a:r>
                      <a:r>
                        <a:rPr lang="ko-KR" altLang="en-US" sz="850" b="0" dirty="0">
                          <a:latin typeface="+mn-ea"/>
                          <a:ea typeface="+mn-ea"/>
                        </a:rPr>
                        <a:t>이미지제작</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a:solidFill>
                            <a:schemeClr val="tx1"/>
                          </a:solidFill>
                          <a:latin typeface="+mn-ea"/>
                        </a:rPr>
                        <a:t>현재 진행중인 프로모션이나 기타 앱 내에서의 핵심적인 컨텐츠</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a:solidFill>
                            <a:schemeClr val="tx1"/>
                          </a:solidFill>
                          <a:latin typeface="+mn-ea"/>
                        </a:rPr>
                        <a:t>슬라이드형태로 개발</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a:solidFill>
                            <a:schemeClr val="tx1"/>
                          </a:solidFill>
                          <a:latin typeface="+mn-ea"/>
                        </a:rPr>
                        <a:t>좌우 클릭 버튼과 자동 슬라이드 기능 사용</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r>
                        <a:rPr lang="ko-KR" altLang="en-US" sz="850" b="0" dirty="0">
                          <a:latin typeface="+mn-ea"/>
                          <a:ea typeface="+mn-ea"/>
                        </a:rPr>
                        <a:t>주요 컨텐츠 </a:t>
                      </a:r>
                      <a:endParaRPr lang="en-US" altLang="ko-KR" sz="850" b="0" dirty="0">
                        <a:latin typeface="+mn-ea"/>
                        <a:ea typeface="+mn-ea"/>
                      </a:endParaRPr>
                    </a:p>
                    <a:p>
                      <a:pPr marL="171450" indent="-171450" algn="just" latinLnBrk="1">
                        <a:lnSpc>
                          <a:spcPct val="120000"/>
                        </a:lnSpc>
                        <a:buFontTx/>
                        <a:buChar char="-"/>
                      </a:pPr>
                      <a:r>
                        <a:rPr lang="ko-KR" altLang="en-US" sz="850" b="0" dirty="0">
                          <a:latin typeface="+mn-ea"/>
                          <a:ea typeface="+mn-ea"/>
                        </a:rPr>
                        <a:t>우리동네 맛집들의 리스트</a:t>
                      </a:r>
                      <a:endParaRPr lang="en-US" altLang="ko-KR" sz="850" b="0" dirty="0">
                        <a:latin typeface="+mn-ea"/>
                        <a:ea typeface="+mn-ea"/>
                      </a:endParaRPr>
                    </a:p>
                    <a:p>
                      <a:pPr marL="171450" indent="-171450" algn="just" latinLnBrk="1">
                        <a:lnSpc>
                          <a:spcPct val="120000"/>
                        </a:lnSpc>
                        <a:buFontTx/>
                        <a:buChar char="-"/>
                      </a:pPr>
                      <a:r>
                        <a:rPr lang="ko-KR" altLang="en-US" sz="850" b="0" dirty="0">
                          <a:latin typeface="+mn-ea"/>
                          <a:ea typeface="+mn-ea"/>
                        </a:rPr>
                        <a:t>인기도가 높은 맛집일수록 상단에 배치되도록</a:t>
                      </a:r>
                      <a:endParaRPr lang="en-US" altLang="ko-KR" sz="850" b="0" dirty="0">
                        <a:latin typeface="+mn-ea"/>
                        <a:ea typeface="+mn-ea"/>
                      </a:endParaRPr>
                    </a:p>
                    <a:p>
                      <a:pPr marL="171450" indent="-171450" algn="just" latinLnBrk="1">
                        <a:lnSpc>
                          <a:spcPct val="120000"/>
                        </a:lnSpc>
                        <a:buFontTx/>
                        <a:buChar char="-"/>
                      </a:pPr>
                      <a:r>
                        <a:rPr lang="en-US" altLang="ko-KR" sz="850" b="0" dirty="0">
                          <a:latin typeface="+mn-ea"/>
                          <a:ea typeface="+mn-ea"/>
                        </a:rPr>
                        <a:t>2</a:t>
                      </a:r>
                      <a:r>
                        <a:rPr lang="ko-KR" altLang="en-US" sz="850" b="0" dirty="0">
                          <a:latin typeface="+mn-ea"/>
                          <a:ea typeface="+mn-ea"/>
                        </a:rPr>
                        <a:t>개의 리스트를 나란히 병렬로 배치</a:t>
                      </a:r>
                      <a:endParaRPr lang="en-US" altLang="ko-KR" sz="850" b="0" dirty="0">
                        <a:latin typeface="+mn-ea"/>
                        <a:ea typeface="+mn-ea"/>
                      </a:endParaRPr>
                    </a:p>
                    <a:p>
                      <a:pPr marL="171450" indent="-171450" algn="just" latinLnBrk="1">
                        <a:lnSpc>
                          <a:spcPct val="120000"/>
                        </a:lnSpc>
                        <a:buFontTx/>
                        <a:buChar char="-"/>
                      </a:pPr>
                      <a:r>
                        <a:rPr lang="ko-KR" altLang="en-US" sz="850" b="0" dirty="0">
                          <a:latin typeface="+mn-ea"/>
                          <a:ea typeface="+mn-ea"/>
                        </a:rPr>
                        <a:t>리스트 클릭 시 </a:t>
                      </a:r>
                      <a:r>
                        <a:rPr lang="en-US" altLang="ko-KR" sz="850" b="0" dirty="0">
                          <a:latin typeface="+mn-ea"/>
                          <a:ea typeface="+mn-ea"/>
                        </a:rPr>
                        <a:t>#subpage1</a:t>
                      </a:r>
                      <a:r>
                        <a:rPr lang="ko-KR" altLang="en-US" sz="850" b="0" dirty="0">
                          <a:latin typeface="+mn-ea"/>
                          <a:ea typeface="+mn-ea"/>
                        </a:rPr>
                        <a:t> 페이지로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a:solidFill>
                            <a:schemeClr val="tx1"/>
                          </a:solidFill>
                          <a:latin typeface="+mn-ea"/>
                        </a:rPr>
                        <a:t>동네 맛집과 협업하는 다른 컨텐츠들 소개</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a:solidFill>
                            <a:schemeClr val="tx1"/>
                          </a:solidFill>
                          <a:latin typeface="+mn-ea"/>
                        </a:rPr>
                        <a:t>레이아웃배치는 </a:t>
                      </a:r>
                      <a:r>
                        <a:rPr kumimoji="1" lang="en-US" altLang="ko-KR" sz="850" dirty="0">
                          <a:solidFill>
                            <a:schemeClr val="tx1"/>
                          </a:solidFill>
                          <a:latin typeface="+mn-ea"/>
                        </a:rPr>
                        <a:t>3</a:t>
                      </a:r>
                      <a:r>
                        <a:rPr kumimoji="1" lang="ko-KR" altLang="en-US" sz="850" dirty="0">
                          <a:solidFill>
                            <a:schemeClr val="tx1"/>
                          </a:solidFill>
                          <a:latin typeface="+mn-ea"/>
                        </a:rPr>
                        <a:t>번영역과 동일</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r>
                        <a:rPr lang="ko-KR" altLang="en-US" sz="850" b="0" dirty="0">
                          <a:latin typeface="+mn-ea"/>
                          <a:ea typeface="+mn-ea"/>
                        </a:rPr>
                        <a:t>하단 고정 </a:t>
                      </a:r>
                      <a:r>
                        <a:rPr lang="ko-KR" altLang="en-US" sz="850" b="0" dirty="0" err="1">
                          <a:latin typeface="+mn-ea"/>
                          <a:ea typeface="+mn-ea"/>
                        </a:rPr>
                        <a:t>퀵</a:t>
                      </a:r>
                      <a:r>
                        <a:rPr lang="ko-KR" altLang="en-US" sz="850" b="0" dirty="0">
                          <a:latin typeface="+mn-ea"/>
                          <a:ea typeface="+mn-ea"/>
                        </a:rPr>
                        <a:t> 메뉴</a:t>
                      </a:r>
                      <a:endParaRPr lang="en-US" altLang="ko-KR" sz="850" b="0" dirty="0">
                        <a:latin typeface="+mn-ea"/>
                        <a:ea typeface="+mn-ea"/>
                      </a:endParaRPr>
                    </a:p>
                    <a:p>
                      <a:pPr marL="171450" indent="-171450" algn="just" latinLnBrk="1">
                        <a:lnSpc>
                          <a:spcPct val="120000"/>
                        </a:lnSpc>
                        <a:buFontTx/>
                        <a:buChar char="-"/>
                      </a:pPr>
                      <a:r>
                        <a:rPr lang="ko-KR" altLang="en-US" sz="850" b="0" dirty="0">
                          <a:latin typeface="+mn-ea"/>
                          <a:ea typeface="+mn-ea"/>
                        </a:rPr>
                        <a:t>스크롤이 되어도 항상 하단에 고정</a:t>
                      </a:r>
                      <a:endParaRPr lang="en-US" altLang="ko-KR" sz="850" b="0" dirty="0">
                        <a:latin typeface="+mn-ea"/>
                        <a:ea typeface="+mn-ea"/>
                      </a:endParaRPr>
                    </a:p>
                    <a:p>
                      <a:pPr marL="171450" indent="-171450" algn="just" latinLnBrk="1">
                        <a:lnSpc>
                          <a:spcPct val="120000"/>
                        </a:lnSpc>
                        <a:buFontTx/>
                        <a:buChar char="-"/>
                      </a:pPr>
                      <a:r>
                        <a:rPr lang="ko-KR" altLang="en-US" sz="850" b="0" dirty="0">
                          <a:latin typeface="+mn-ea"/>
                          <a:ea typeface="+mn-ea"/>
                        </a:rPr>
                        <a:t>추후 보이는 화면영역이 너무 작다면 클릭 시 밑에 슬라이드로 올라오는 애니메이션 구축 변경 가능</a:t>
                      </a:r>
                      <a:endParaRPr lang="en-US" altLang="ko-KR" sz="850" b="0" dirty="0">
                        <a:latin typeface="+mn-ea"/>
                        <a:ea typeface="+mn-ea"/>
                      </a:endParaRPr>
                    </a:p>
                    <a:p>
                      <a:pPr marL="171450" indent="-171450" algn="just" latinLnBrk="1">
                        <a:lnSpc>
                          <a:spcPct val="120000"/>
                        </a:lnSpc>
                        <a:buFontTx/>
                        <a:buChar char="-"/>
                      </a:pPr>
                      <a:r>
                        <a:rPr lang="ko-KR" altLang="en-US" sz="850" b="0" dirty="0">
                          <a:latin typeface="+mn-ea"/>
                          <a:ea typeface="+mn-ea"/>
                        </a:rPr>
                        <a:t>회사소개 컨텐츠 </a:t>
                      </a:r>
                      <a:r>
                        <a:rPr lang="en-US" altLang="ko-KR" sz="850" b="0" dirty="0">
                          <a:latin typeface="+mn-ea"/>
                          <a:ea typeface="+mn-ea"/>
                        </a:rPr>
                        <a:t>(</a:t>
                      </a:r>
                      <a:r>
                        <a:rPr lang="ko-KR" altLang="en-US" sz="850" b="0" dirty="0">
                          <a:latin typeface="+mn-ea"/>
                          <a:ea typeface="+mn-ea"/>
                        </a:rPr>
                        <a:t>이용약관</a:t>
                      </a:r>
                      <a:r>
                        <a:rPr lang="en-US" altLang="ko-KR" sz="850" b="0" dirty="0">
                          <a:latin typeface="+mn-ea"/>
                          <a:ea typeface="+mn-ea"/>
                        </a:rPr>
                        <a:t>,</a:t>
                      </a:r>
                      <a:r>
                        <a:rPr lang="ko-KR" altLang="en-US" sz="850" b="0" dirty="0">
                          <a:latin typeface="+mn-ea"/>
                          <a:ea typeface="+mn-ea"/>
                        </a:rPr>
                        <a:t>회사주소</a:t>
                      </a:r>
                      <a:r>
                        <a:rPr lang="en-US" altLang="ko-KR" sz="850" b="0" dirty="0">
                          <a:latin typeface="+mn-ea"/>
                          <a:ea typeface="+mn-ea"/>
                        </a:rPr>
                        <a:t>,</a:t>
                      </a:r>
                      <a:r>
                        <a:rPr lang="ko-KR" altLang="en-US" sz="850" b="0" dirty="0">
                          <a:latin typeface="+mn-ea"/>
                          <a:ea typeface="+mn-ea"/>
                        </a:rPr>
                        <a:t>전화번호 등</a:t>
                      </a:r>
                      <a:r>
                        <a:rPr lang="en-US" altLang="ko-KR" sz="850" b="0" dirty="0">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r>
                        <a:rPr lang="ko-KR" altLang="en-US" sz="850" b="0" dirty="0">
                          <a:latin typeface="+mn-ea"/>
                          <a:ea typeface="+mn-ea"/>
                        </a:rPr>
                        <a:t>전체메뉴 버튼</a:t>
                      </a:r>
                      <a:endParaRPr lang="en-US" altLang="ko-KR" sz="850" b="0" dirty="0">
                        <a:latin typeface="+mn-ea"/>
                        <a:ea typeface="+mn-ea"/>
                      </a:endParaRPr>
                    </a:p>
                    <a:p>
                      <a:pPr marL="171450" indent="-171450" algn="just" latinLnBrk="1">
                        <a:lnSpc>
                          <a:spcPct val="120000"/>
                        </a:lnSpc>
                        <a:buFontTx/>
                        <a:buChar char="-"/>
                      </a:pPr>
                      <a:r>
                        <a:rPr lang="ko-KR" altLang="en-US" sz="850" b="0" dirty="0">
                          <a:latin typeface="+mn-ea"/>
                          <a:ea typeface="+mn-ea"/>
                        </a:rPr>
                        <a:t>추후 좌 상단 혹은 우 상단으로 레이아웃 변경 가능</a:t>
                      </a:r>
                      <a:endParaRPr lang="en-US" altLang="ko-KR" sz="850" b="0" dirty="0">
                        <a:latin typeface="+mn-ea"/>
                        <a:ea typeface="+mn-ea"/>
                      </a:endParaRPr>
                    </a:p>
                    <a:p>
                      <a:pPr marL="171450" indent="-171450" algn="just" latinLnBrk="1">
                        <a:lnSpc>
                          <a:spcPct val="120000"/>
                        </a:lnSpc>
                        <a:buFontTx/>
                        <a:buChar char="-"/>
                      </a:pPr>
                      <a:r>
                        <a:rPr lang="ko-KR" altLang="en-US" sz="850" b="0" dirty="0">
                          <a:latin typeface="+mn-ea"/>
                          <a:ea typeface="+mn-ea"/>
                        </a:rPr>
                        <a:t>전체메뉴를 한번에 볼 수 있도록 사용자 편의 제공</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r>
                        <a:rPr lang="ko-KR" altLang="en-US" sz="850" b="0" dirty="0">
                          <a:latin typeface="+mn-ea"/>
                          <a:ea typeface="+mn-ea"/>
                        </a:rPr>
                        <a:t>이전 페이지에서 선택한 가게의 상세 썸네일 슬라이드로 구현</a:t>
                      </a:r>
                      <a:endParaRPr lang="en-US" altLang="ko-KR" sz="850" b="0" dirty="0">
                        <a:latin typeface="+mn-ea"/>
                        <a:ea typeface="+mn-ea"/>
                      </a:endParaRPr>
                    </a:p>
                    <a:p>
                      <a:pPr marL="171450" indent="-171450" algn="just" latinLnBrk="1">
                        <a:lnSpc>
                          <a:spcPct val="120000"/>
                        </a:lnSpc>
                        <a:buFontTx/>
                        <a:buChar char="-"/>
                      </a:pPr>
                      <a:r>
                        <a:rPr lang="ko-KR" altLang="en-US" sz="850" b="0" dirty="0">
                          <a:latin typeface="+mn-ea"/>
                          <a:ea typeface="+mn-ea"/>
                        </a:rPr>
                        <a:t>가게 안 인테리어 및 가게에서 뽐내고 자랑하는 컨텐츠 삽입</a:t>
                      </a:r>
                      <a:r>
                        <a:rPr lang="en-US" altLang="ko-KR" sz="850" b="0" dirty="0">
                          <a:latin typeface="+mn-ea"/>
                          <a:ea typeface="+mn-ea"/>
                        </a:rPr>
                        <a:t>(</a:t>
                      </a:r>
                      <a:r>
                        <a:rPr lang="ko-KR" altLang="en-US" sz="850" b="0" dirty="0">
                          <a:latin typeface="+mn-ea"/>
                          <a:ea typeface="+mn-ea"/>
                        </a:rPr>
                        <a:t>이미지</a:t>
                      </a:r>
                      <a:r>
                        <a:rPr lang="en-US" altLang="ko-KR" sz="850" b="0" dirty="0">
                          <a:latin typeface="+mn-ea"/>
                          <a:ea typeface="+mn-ea"/>
                        </a:rPr>
                        <a:t>,</a:t>
                      </a:r>
                      <a:r>
                        <a:rPr lang="ko-KR" altLang="en-US" sz="850" b="0" dirty="0">
                          <a:latin typeface="+mn-ea"/>
                          <a:ea typeface="+mn-ea"/>
                        </a:rPr>
                        <a:t>동영상</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r h="241592">
                <a:tc>
                  <a:txBody>
                    <a:bodyPr/>
                    <a:lstStyle/>
                    <a:p>
                      <a:pPr algn="ctr" latinLnBrk="1">
                        <a:lnSpc>
                          <a:spcPct val="120000"/>
                        </a:lnSpc>
                      </a:pPr>
                      <a:r>
                        <a:rPr lang="en-US" altLang="ko-KR" sz="850" b="0" dirty="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r>
                        <a:rPr lang="ko-KR" altLang="en-US" sz="850" b="0" dirty="0">
                          <a:latin typeface="+mn-ea"/>
                          <a:ea typeface="+mn-ea"/>
                        </a:rPr>
                        <a:t>맛집 메뉴 컨텐츠 리스트</a:t>
                      </a:r>
                      <a:r>
                        <a:rPr lang="en-US" altLang="ko-KR" sz="850" b="0" dirty="0">
                          <a:latin typeface="+mn-ea"/>
                          <a:ea typeface="+mn-ea"/>
                        </a:rPr>
                        <a:t>(</a:t>
                      </a:r>
                      <a:r>
                        <a:rPr lang="ko-KR" altLang="en-US" sz="850" b="0" dirty="0">
                          <a:latin typeface="+mn-ea"/>
                          <a:ea typeface="+mn-ea"/>
                        </a:rPr>
                        <a:t>이미지</a:t>
                      </a:r>
                      <a:r>
                        <a:rPr lang="en-US" altLang="ko-KR" sz="850" b="0" dirty="0">
                          <a:latin typeface="+mn-ea"/>
                          <a:ea typeface="+mn-ea"/>
                        </a:rPr>
                        <a:t>,</a:t>
                      </a:r>
                      <a:r>
                        <a:rPr lang="ko-KR" altLang="en-US" sz="850" b="0" dirty="0">
                          <a:latin typeface="+mn-ea"/>
                          <a:ea typeface="+mn-ea"/>
                        </a:rPr>
                        <a:t>텍스트</a:t>
                      </a:r>
                      <a:r>
                        <a:rPr lang="en-US" altLang="ko-KR" sz="850" b="0" dirty="0">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64746259"/>
                  </a:ext>
                </a:extLst>
              </a:tr>
              <a:tr h="241592">
                <a:tc>
                  <a:txBody>
                    <a:bodyPr/>
                    <a:lstStyle/>
                    <a:p>
                      <a:pPr algn="ctr" latinLnBrk="1">
                        <a:lnSpc>
                          <a:spcPct val="120000"/>
                        </a:lnSpc>
                      </a:pPr>
                      <a:r>
                        <a:rPr lang="en-US" altLang="ko-KR" sz="850" b="0" dirty="0">
                          <a:latin typeface="+mn-ea"/>
                          <a:ea typeface="+mn-ea"/>
                        </a:rPr>
                        <a:t>9</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42651634"/>
                  </a:ext>
                </a:extLst>
              </a:tr>
              <a:tr h="241592">
                <a:tc>
                  <a:txBody>
                    <a:bodyPr/>
                    <a:lstStyle/>
                    <a:p>
                      <a:pPr algn="ctr" latinLnBrk="1">
                        <a:lnSpc>
                          <a:spcPct val="120000"/>
                        </a:lnSpc>
                      </a:pPr>
                      <a:r>
                        <a:rPr lang="en-US" altLang="ko-KR" sz="850" b="0" dirty="0">
                          <a:latin typeface="+mn-ea"/>
                          <a:ea typeface="+mn-ea"/>
                        </a:rPr>
                        <a:t>10</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992704875"/>
                  </a:ext>
                </a:extLst>
              </a:tr>
              <a:tr h="241592">
                <a:tc>
                  <a:txBody>
                    <a:bodyPr/>
                    <a:lstStyle/>
                    <a:p>
                      <a:pPr algn="ctr" latinLnBrk="1">
                        <a:lnSpc>
                          <a:spcPct val="120000"/>
                        </a:lnSpc>
                      </a:pPr>
                      <a:r>
                        <a:rPr lang="en-US" altLang="ko-KR" sz="850" b="0" dirty="0">
                          <a:latin typeface="+mn-ea"/>
                          <a:ea typeface="+mn-ea"/>
                        </a:rPr>
                        <a:t>11</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49204995"/>
                  </a:ext>
                </a:extLst>
              </a:tr>
              <a:tr h="241592">
                <a:tc>
                  <a:txBody>
                    <a:bodyPr/>
                    <a:lstStyle/>
                    <a:p>
                      <a:pPr algn="ctr" latinLnBrk="1">
                        <a:lnSpc>
                          <a:spcPct val="120000"/>
                        </a:lnSpc>
                      </a:pPr>
                      <a:r>
                        <a:rPr lang="en-US" altLang="ko-KR" sz="850" b="0" dirty="0">
                          <a:latin typeface="+mn-ea"/>
                          <a:ea typeface="+mn-ea"/>
                        </a:rPr>
                        <a:t>12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399310024"/>
                  </a:ext>
                </a:extLst>
              </a:tr>
              <a:tr h="241592">
                <a:tc>
                  <a:txBody>
                    <a:bodyPr/>
                    <a:lstStyle/>
                    <a:p>
                      <a:pPr algn="ctr" latinLnBrk="1">
                        <a:lnSpc>
                          <a:spcPct val="120000"/>
                        </a:lnSpc>
                      </a:pPr>
                      <a:r>
                        <a:rPr lang="en-US" altLang="ko-KR" sz="850" b="0" dirty="0">
                          <a:latin typeface="+mn-ea"/>
                          <a:ea typeface="+mn-ea"/>
                        </a:rPr>
                        <a:t>13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384077135"/>
                  </a:ext>
                </a:extLst>
              </a:tr>
              <a:tr h="241592">
                <a:tc>
                  <a:txBody>
                    <a:bodyPr/>
                    <a:lstStyle/>
                    <a:p>
                      <a:pPr algn="ctr" latinLnBrk="1">
                        <a:lnSpc>
                          <a:spcPct val="120000"/>
                        </a:lnSpc>
                      </a:pPr>
                      <a:r>
                        <a:rPr lang="en-US" altLang="ko-KR" sz="850" b="0" dirty="0">
                          <a:latin typeface="+mn-ea"/>
                          <a:ea typeface="+mn-ea"/>
                        </a:rPr>
                        <a:t>14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8014458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sp>
        <p:nvSpPr>
          <p:cNvPr id="3" name="직사각형 2">
            <a:extLst>
              <a:ext uri="{FF2B5EF4-FFF2-40B4-BE49-F238E27FC236}">
                <a16:creationId xmlns:a16="http://schemas.microsoft.com/office/drawing/2014/main" id="{004E85AF-6F7A-44CF-B071-BBD43B97683C}"/>
              </a:ext>
            </a:extLst>
          </p:cNvPr>
          <p:cNvSpPr/>
          <p:nvPr/>
        </p:nvSpPr>
        <p:spPr>
          <a:xfrm>
            <a:off x="551384" y="1196752"/>
            <a:ext cx="2952329" cy="51125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D044A357-BA4E-438D-8C81-1A7945883A4C}"/>
              </a:ext>
            </a:extLst>
          </p:cNvPr>
          <p:cNvSpPr/>
          <p:nvPr/>
        </p:nvSpPr>
        <p:spPr>
          <a:xfrm>
            <a:off x="695400" y="1340768"/>
            <a:ext cx="266429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header</a:t>
            </a:r>
            <a:endParaRPr lang="ko-KR" altLang="en-US" dirty="0">
              <a:solidFill>
                <a:schemeClr val="tx1"/>
              </a:solidFill>
            </a:endParaRPr>
          </a:p>
        </p:txBody>
      </p:sp>
      <p:sp>
        <p:nvSpPr>
          <p:cNvPr id="9" name="직사각형 8">
            <a:extLst>
              <a:ext uri="{FF2B5EF4-FFF2-40B4-BE49-F238E27FC236}">
                <a16:creationId xmlns:a16="http://schemas.microsoft.com/office/drawing/2014/main" id="{263B59CA-6F4F-47E7-8586-E445E253D64D}"/>
              </a:ext>
            </a:extLst>
          </p:cNvPr>
          <p:cNvSpPr/>
          <p:nvPr/>
        </p:nvSpPr>
        <p:spPr>
          <a:xfrm>
            <a:off x="695400" y="1916832"/>
            <a:ext cx="2664296" cy="12961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banner</a:t>
            </a:r>
            <a:endParaRPr lang="ko-KR" altLang="en-US" dirty="0">
              <a:solidFill>
                <a:schemeClr val="tx1"/>
              </a:solidFill>
            </a:endParaRPr>
          </a:p>
        </p:txBody>
      </p:sp>
      <p:sp>
        <p:nvSpPr>
          <p:cNvPr id="10" name="직사각형 9">
            <a:extLst>
              <a:ext uri="{FF2B5EF4-FFF2-40B4-BE49-F238E27FC236}">
                <a16:creationId xmlns:a16="http://schemas.microsoft.com/office/drawing/2014/main" id="{DDDA06BF-EE09-41E5-AD71-6A0E0BE1401F}"/>
              </a:ext>
            </a:extLst>
          </p:cNvPr>
          <p:cNvSpPr/>
          <p:nvPr/>
        </p:nvSpPr>
        <p:spPr>
          <a:xfrm>
            <a:off x="695400" y="3356992"/>
            <a:ext cx="2664296" cy="12961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content1</a:t>
            </a:r>
            <a:endParaRPr lang="ko-KR" altLang="en-US" dirty="0">
              <a:solidFill>
                <a:schemeClr val="tx1"/>
              </a:solidFill>
            </a:endParaRPr>
          </a:p>
        </p:txBody>
      </p:sp>
      <p:sp>
        <p:nvSpPr>
          <p:cNvPr id="11" name="직사각형 10">
            <a:extLst>
              <a:ext uri="{FF2B5EF4-FFF2-40B4-BE49-F238E27FC236}">
                <a16:creationId xmlns:a16="http://schemas.microsoft.com/office/drawing/2014/main" id="{06A938E5-8ECF-46CA-9488-110C85DB5F18}"/>
              </a:ext>
            </a:extLst>
          </p:cNvPr>
          <p:cNvSpPr/>
          <p:nvPr/>
        </p:nvSpPr>
        <p:spPr>
          <a:xfrm>
            <a:off x="695400" y="4797152"/>
            <a:ext cx="2664296" cy="7920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content2</a:t>
            </a:r>
            <a:endParaRPr lang="ko-KR" altLang="en-US" dirty="0">
              <a:solidFill>
                <a:schemeClr val="tx1"/>
              </a:solidFill>
            </a:endParaRPr>
          </a:p>
        </p:txBody>
      </p:sp>
      <p:sp>
        <p:nvSpPr>
          <p:cNvPr id="12" name="직사각형 11">
            <a:extLst>
              <a:ext uri="{FF2B5EF4-FFF2-40B4-BE49-F238E27FC236}">
                <a16:creationId xmlns:a16="http://schemas.microsoft.com/office/drawing/2014/main" id="{861BA5C4-C906-4BDC-8C06-7F5BF57E5A28}"/>
              </a:ext>
            </a:extLst>
          </p:cNvPr>
          <p:cNvSpPr/>
          <p:nvPr/>
        </p:nvSpPr>
        <p:spPr>
          <a:xfrm>
            <a:off x="695400" y="5733256"/>
            <a:ext cx="266429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footer</a:t>
            </a:r>
            <a:endParaRPr lang="ko-KR" altLang="en-US" dirty="0">
              <a:solidFill>
                <a:schemeClr val="tx1"/>
              </a:solidFill>
            </a:endParaRPr>
          </a:p>
        </p:txBody>
      </p:sp>
      <p:sp>
        <p:nvSpPr>
          <p:cNvPr id="13" name="직사각형 12">
            <a:extLst>
              <a:ext uri="{FF2B5EF4-FFF2-40B4-BE49-F238E27FC236}">
                <a16:creationId xmlns:a16="http://schemas.microsoft.com/office/drawing/2014/main" id="{916AA0A3-CF93-46D0-93FC-9FF96C68FC0B}"/>
              </a:ext>
            </a:extLst>
          </p:cNvPr>
          <p:cNvSpPr/>
          <p:nvPr/>
        </p:nvSpPr>
        <p:spPr>
          <a:xfrm>
            <a:off x="767408" y="1412776"/>
            <a:ext cx="311032" cy="288032"/>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bg1"/>
                </a:solidFill>
              </a:rPr>
              <a:t>6</a:t>
            </a:r>
            <a:endParaRPr lang="ko-KR" altLang="en-US" dirty="0">
              <a:solidFill>
                <a:schemeClr val="bg1"/>
              </a:solidFill>
            </a:endParaRPr>
          </a:p>
        </p:txBody>
      </p:sp>
      <p:sp>
        <p:nvSpPr>
          <p:cNvPr id="15" name="직사각형 14">
            <a:extLst>
              <a:ext uri="{FF2B5EF4-FFF2-40B4-BE49-F238E27FC236}">
                <a16:creationId xmlns:a16="http://schemas.microsoft.com/office/drawing/2014/main" id="{77F4260D-DB2D-4FFA-9723-7F450513B707}"/>
              </a:ext>
            </a:extLst>
          </p:cNvPr>
          <p:cNvSpPr/>
          <p:nvPr/>
        </p:nvSpPr>
        <p:spPr>
          <a:xfrm>
            <a:off x="2978332" y="1988840"/>
            <a:ext cx="311032" cy="288032"/>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bg1"/>
                </a:solidFill>
              </a:rPr>
              <a:t>2</a:t>
            </a:r>
            <a:endParaRPr lang="ko-KR" altLang="en-US" dirty="0">
              <a:solidFill>
                <a:schemeClr val="bg1"/>
              </a:solidFill>
            </a:endParaRPr>
          </a:p>
        </p:txBody>
      </p:sp>
      <p:sp>
        <p:nvSpPr>
          <p:cNvPr id="16" name="직사각형 15">
            <a:extLst>
              <a:ext uri="{FF2B5EF4-FFF2-40B4-BE49-F238E27FC236}">
                <a16:creationId xmlns:a16="http://schemas.microsoft.com/office/drawing/2014/main" id="{2F0D97A0-54CE-486B-B9A4-F20668F7A310}"/>
              </a:ext>
            </a:extLst>
          </p:cNvPr>
          <p:cNvSpPr/>
          <p:nvPr/>
        </p:nvSpPr>
        <p:spPr>
          <a:xfrm>
            <a:off x="2978332" y="3422022"/>
            <a:ext cx="311032" cy="295893"/>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bg1"/>
                </a:solidFill>
              </a:rPr>
              <a:t>3</a:t>
            </a:r>
            <a:endParaRPr lang="ko-KR" altLang="en-US" dirty="0">
              <a:solidFill>
                <a:schemeClr val="bg1"/>
              </a:solidFill>
            </a:endParaRPr>
          </a:p>
        </p:txBody>
      </p:sp>
      <p:sp>
        <p:nvSpPr>
          <p:cNvPr id="17" name="직사각형 16">
            <a:extLst>
              <a:ext uri="{FF2B5EF4-FFF2-40B4-BE49-F238E27FC236}">
                <a16:creationId xmlns:a16="http://schemas.microsoft.com/office/drawing/2014/main" id="{B0A493D2-0829-4CD5-B2CA-442FE8A24D6A}"/>
              </a:ext>
            </a:extLst>
          </p:cNvPr>
          <p:cNvSpPr/>
          <p:nvPr/>
        </p:nvSpPr>
        <p:spPr>
          <a:xfrm>
            <a:off x="2978332" y="4862182"/>
            <a:ext cx="311032" cy="295893"/>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bg1"/>
                </a:solidFill>
              </a:rPr>
              <a:t>4</a:t>
            </a:r>
            <a:endParaRPr lang="ko-KR" altLang="en-US" dirty="0">
              <a:solidFill>
                <a:schemeClr val="bg1"/>
              </a:solidFill>
            </a:endParaRPr>
          </a:p>
        </p:txBody>
      </p:sp>
      <p:sp>
        <p:nvSpPr>
          <p:cNvPr id="18" name="직사각형 17">
            <a:extLst>
              <a:ext uri="{FF2B5EF4-FFF2-40B4-BE49-F238E27FC236}">
                <a16:creationId xmlns:a16="http://schemas.microsoft.com/office/drawing/2014/main" id="{5950F0AE-8762-4C3A-B282-CB3743222D7F}"/>
              </a:ext>
            </a:extLst>
          </p:cNvPr>
          <p:cNvSpPr/>
          <p:nvPr/>
        </p:nvSpPr>
        <p:spPr>
          <a:xfrm>
            <a:off x="2978332" y="5770893"/>
            <a:ext cx="311032" cy="295893"/>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bg1"/>
                </a:solidFill>
              </a:rPr>
              <a:t>5</a:t>
            </a:r>
            <a:endParaRPr lang="ko-KR" altLang="en-US" dirty="0">
              <a:solidFill>
                <a:schemeClr val="bg1"/>
              </a:solidFill>
            </a:endParaRPr>
          </a:p>
        </p:txBody>
      </p:sp>
      <p:sp>
        <p:nvSpPr>
          <p:cNvPr id="19" name="직사각형 18">
            <a:extLst>
              <a:ext uri="{FF2B5EF4-FFF2-40B4-BE49-F238E27FC236}">
                <a16:creationId xmlns:a16="http://schemas.microsoft.com/office/drawing/2014/main" id="{0BA07F7F-8DA9-4357-9381-6E347E60B124}"/>
              </a:ext>
            </a:extLst>
          </p:cNvPr>
          <p:cNvSpPr/>
          <p:nvPr/>
        </p:nvSpPr>
        <p:spPr>
          <a:xfrm>
            <a:off x="3935760" y="1196752"/>
            <a:ext cx="2952329" cy="51125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2DFBDA8A-D995-4270-9FAF-C8FC9CFBF3F8}"/>
              </a:ext>
            </a:extLst>
          </p:cNvPr>
          <p:cNvSpPr/>
          <p:nvPr/>
        </p:nvSpPr>
        <p:spPr>
          <a:xfrm>
            <a:off x="4079776" y="1340768"/>
            <a:ext cx="266429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header</a:t>
            </a:r>
            <a:endParaRPr lang="ko-KR" altLang="en-US" dirty="0">
              <a:solidFill>
                <a:schemeClr val="tx1"/>
              </a:solidFill>
            </a:endParaRPr>
          </a:p>
        </p:txBody>
      </p:sp>
      <p:sp>
        <p:nvSpPr>
          <p:cNvPr id="21" name="직사각형 20">
            <a:extLst>
              <a:ext uri="{FF2B5EF4-FFF2-40B4-BE49-F238E27FC236}">
                <a16:creationId xmlns:a16="http://schemas.microsoft.com/office/drawing/2014/main" id="{EDD6DC6F-C8A0-4E0B-9DAB-B6D7D63C8FAA}"/>
              </a:ext>
            </a:extLst>
          </p:cNvPr>
          <p:cNvSpPr/>
          <p:nvPr/>
        </p:nvSpPr>
        <p:spPr>
          <a:xfrm>
            <a:off x="4079776" y="1916832"/>
            <a:ext cx="2664296" cy="12961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sub-banner</a:t>
            </a:r>
            <a:endParaRPr lang="ko-KR" altLang="en-US" dirty="0">
              <a:solidFill>
                <a:schemeClr val="tx1"/>
              </a:solidFill>
            </a:endParaRPr>
          </a:p>
        </p:txBody>
      </p:sp>
      <p:sp>
        <p:nvSpPr>
          <p:cNvPr id="22" name="직사각형 21">
            <a:extLst>
              <a:ext uri="{FF2B5EF4-FFF2-40B4-BE49-F238E27FC236}">
                <a16:creationId xmlns:a16="http://schemas.microsoft.com/office/drawing/2014/main" id="{F1813A75-67DA-4EED-B69E-D5E53F6453BC}"/>
              </a:ext>
            </a:extLst>
          </p:cNvPr>
          <p:cNvSpPr/>
          <p:nvPr/>
        </p:nvSpPr>
        <p:spPr>
          <a:xfrm>
            <a:off x="4079776" y="3356992"/>
            <a:ext cx="2664296" cy="22322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sub-content</a:t>
            </a:r>
            <a:endParaRPr lang="ko-KR" altLang="en-US" dirty="0">
              <a:solidFill>
                <a:schemeClr val="tx1"/>
              </a:solidFill>
            </a:endParaRPr>
          </a:p>
        </p:txBody>
      </p:sp>
      <p:sp>
        <p:nvSpPr>
          <p:cNvPr id="24" name="직사각형 23">
            <a:extLst>
              <a:ext uri="{FF2B5EF4-FFF2-40B4-BE49-F238E27FC236}">
                <a16:creationId xmlns:a16="http://schemas.microsoft.com/office/drawing/2014/main" id="{C56C4F4A-56B3-4198-83F4-2ED9EAC28E25}"/>
              </a:ext>
            </a:extLst>
          </p:cNvPr>
          <p:cNvSpPr/>
          <p:nvPr/>
        </p:nvSpPr>
        <p:spPr>
          <a:xfrm>
            <a:off x="4079776" y="5733256"/>
            <a:ext cx="266429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footer</a:t>
            </a:r>
            <a:endParaRPr lang="ko-KR" altLang="en-US" dirty="0">
              <a:solidFill>
                <a:schemeClr val="tx1"/>
              </a:solidFill>
            </a:endParaRPr>
          </a:p>
        </p:txBody>
      </p:sp>
      <p:sp>
        <p:nvSpPr>
          <p:cNvPr id="25" name="직사각형 24">
            <a:extLst>
              <a:ext uri="{FF2B5EF4-FFF2-40B4-BE49-F238E27FC236}">
                <a16:creationId xmlns:a16="http://schemas.microsoft.com/office/drawing/2014/main" id="{92FAC324-9FDE-4BDE-B125-1B8F2C7A27FB}"/>
              </a:ext>
            </a:extLst>
          </p:cNvPr>
          <p:cNvSpPr/>
          <p:nvPr/>
        </p:nvSpPr>
        <p:spPr>
          <a:xfrm>
            <a:off x="6362708" y="1412776"/>
            <a:ext cx="311032" cy="288032"/>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bg1"/>
                </a:solidFill>
              </a:rPr>
              <a:t>1</a:t>
            </a:r>
            <a:endParaRPr lang="ko-KR" altLang="en-US" dirty="0">
              <a:solidFill>
                <a:schemeClr val="bg1"/>
              </a:solidFill>
            </a:endParaRPr>
          </a:p>
        </p:txBody>
      </p:sp>
      <p:sp>
        <p:nvSpPr>
          <p:cNvPr id="26" name="직사각형 25">
            <a:extLst>
              <a:ext uri="{FF2B5EF4-FFF2-40B4-BE49-F238E27FC236}">
                <a16:creationId xmlns:a16="http://schemas.microsoft.com/office/drawing/2014/main" id="{C7D7A6A1-EC0B-452D-A7E4-60AE76496209}"/>
              </a:ext>
            </a:extLst>
          </p:cNvPr>
          <p:cNvSpPr/>
          <p:nvPr/>
        </p:nvSpPr>
        <p:spPr>
          <a:xfrm>
            <a:off x="6362708" y="1988840"/>
            <a:ext cx="311032" cy="288032"/>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bg1"/>
                </a:solidFill>
              </a:rPr>
              <a:t>7</a:t>
            </a:r>
            <a:endParaRPr lang="ko-KR" altLang="en-US" dirty="0">
              <a:solidFill>
                <a:schemeClr val="bg1"/>
              </a:solidFill>
            </a:endParaRPr>
          </a:p>
        </p:txBody>
      </p:sp>
      <p:sp>
        <p:nvSpPr>
          <p:cNvPr id="27" name="직사각형 26">
            <a:extLst>
              <a:ext uri="{FF2B5EF4-FFF2-40B4-BE49-F238E27FC236}">
                <a16:creationId xmlns:a16="http://schemas.microsoft.com/office/drawing/2014/main" id="{E3F1E04A-16CF-47A0-9BCC-C1BCFDD7FB57}"/>
              </a:ext>
            </a:extLst>
          </p:cNvPr>
          <p:cNvSpPr/>
          <p:nvPr/>
        </p:nvSpPr>
        <p:spPr>
          <a:xfrm>
            <a:off x="6362708" y="3422022"/>
            <a:ext cx="311032" cy="295893"/>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bg1"/>
                </a:solidFill>
              </a:rPr>
              <a:t>8</a:t>
            </a:r>
            <a:endParaRPr lang="ko-KR" altLang="en-US" dirty="0">
              <a:solidFill>
                <a:schemeClr val="bg1"/>
              </a:solidFill>
            </a:endParaRPr>
          </a:p>
        </p:txBody>
      </p:sp>
      <p:sp>
        <p:nvSpPr>
          <p:cNvPr id="29" name="직사각형 28">
            <a:extLst>
              <a:ext uri="{FF2B5EF4-FFF2-40B4-BE49-F238E27FC236}">
                <a16:creationId xmlns:a16="http://schemas.microsoft.com/office/drawing/2014/main" id="{90368B7C-F468-4BD0-AA75-11C58ACEA5BF}"/>
              </a:ext>
            </a:extLst>
          </p:cNvPr>
          <p:cNvSpPr/>
          <p:nvPr/>
        </p:nvSpPr>
        <p:spPr>
          <a:xfrm>
            <a:off x="6362708" y="5770893"/>
            <a:ext cx="311032" cy="295893"/>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bg1"/>
                </a:solidFill>
              </a:rPr>
              <a:t>5</a:t>
            </a:r>
            <a:endParaRPr lang="ko-KR" altLang="en-US" dirty="0">
              <a:solidFill>
                <a:schemeClr val="bg1"/>
              </a:solidFill>
            </a:endParaRPr>
          </a:p>
        </p:txBody>
      </p:sp>
      <p:sp>
        <p:nvSpPr>
          <p:cNvPr id="31" name="직사각형 30">
            <a:extLst>
              <a:ext uri="{FF2B5EF4-FFF2-40B4-BE49-F238E27FC236}">
                <a16:creationId xmlns:a16="http://schemas.microsoft.com/office/drawing/2014/main" id="{45CBC291-80C2-411D-94AA-827274DD4955}"/>
              </a:ext>
            </a:extLst>
          </p:cNvPr>
          <p:cNvSpPr/>
          <p:nvPr/>
        </p:nvSpPr>
        <p:spPr>
          <a:xfrm>
            <a:off x="2978332" y="1412776"/>
            <a:ext cx="311032" cy="288032"/>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bg1"/>
                </a:solidFill>
              </a:rPr>
              <a:t>1</a:t>
            </a:r>
            <a:endParaRPr lang="ko-KR" altLang="en-US" dirty="0">
              <a:solidFill>
                <a:schemeClr val="bg1"/>
              </a:solidFill>
            </a:endParaRPr>
          </a:p>
        </p:txBody>
      </p:sp>
      <p:sp>
        <p:nvSpPr>
          <p:cNvPr id="32" name="TextBox 31">
            <a:extLst>
              <a:ext uri="{FF2B5EF4-FFF2-40B4-BE49-F238E27FC236}">
                <a16:creationId xmlns:a16="http://schemas.microsoft.com/office/drawing/2014/main" id="{B620A582-36E2-4BB7-86C0-8D8B8E3D07A1}"/>
              </a:ext>
            </a:extLst>
          </p:cNvPr>
          <p:cNvSpPr txBox="1"/>
          <p:nvPr/>
        </p:nvSpPr>
        <p:spPr>
          <a:xfrm>
            <a:off x="551384" y="791416"/>
            <a:ext cx="1008112" cy="369332"/>
          </a:xfrm>
          <a:prstGeom prst="rect">
            <a:avLst/>
          </a:prstGeom>
          <a:noFill/>
        </p:spPr>
        <p:txBody>
          <a:bodyPr wrap="square" rtlCol="0">
            <a:spAutoFit/>
          </a:bodyPr>
          <a:lstStyle/>
          <a:p>
            <a:r>
              <a:rPr lang="en-US" altLang="ko-KR" dirty="0"/>
              <a:t>#main</a:t>
            </a:r>
            <a:endParaRPr lang="ko-KR" altLang="en-US" dirty="0"/>
          </a:p>
        </p:txBody>
      </p:sp>
      <p:sp>
        <p:nvSpPr>
          <p:cNvPr id="33" name="TextBox 32">
            <a:extLst>
              <a:ext uri="{FF2B5EF4-FFF2-40B4-BE49-F238E27FC236}">
                <a16:creationId xmlns:a16="http://schemas.microsoft.com/office/drawing/2014/main" id="{6D4C59D3-82B3-45C7-9443-924654074806}"/>
              </a:ext>
            </a:extLst>
          </p:cNvPr>
          <p:cNvSpPr txBox="1"/>
          <p:nvPr/>
        </p:nvSpPr>
        <p:spPr>
          <a:xfrm>
            <a:off x="3935759" y="791416"/>
            <a:ext cx="1467845" cy="369332"/>
          </a:xfrm>
          <a:prstGeom prst="rect">
            <a:avLst/>
          </a:prstGeom>
          <a:noFill/>
        </p:spPr>
        <p:txBody>
          <a:bodyPr wrap="square" rtlCol="0">
            <a:spAutoFit/>
          </a:bodyPr>
          <a:lstStyle/>
          <a:p>
            <a:r>
              <a:rPr lang="en-US" altLang="ko-KR" dirty="0"/>
              <a:t>#subpage1</a:t>
            </a:r>
            <a:endParaRPr lang="ko-KR" altLang="en-US" dirty="0"/>
          </a:p>
        </p:txBody>
      </p:sp>
    </p:spTree>
    <p:extLst>
      <p:ext uri="{BB962C8B-B14F-4D97-AF65-F5344CB8AC3E}">
        <p14:creationId xmlns:p14="http://schemas.microsoft.com/office/powerpoint/2010/main" val="3759879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smtClean="0"/>
              <a:t>메인페이지</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smtClean="0"/>
              <a:t>본스</a:t>
            </a:r>
            <a:r>
              <a:rPr lang="ko-KR" altLang="en-US" dirty="0" smtClean="0"/>
              <a:t> 치킨 리 디자인</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958289285"/>
              </p:ext>
            </p:extLst>
          </p:nvPr>
        </p:nvGraphicFramePr>
        <p:xfrm>
          <a:off x="8688288" y="476672"/>
          <a:ext cx="3384376" cy="627360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93983">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Summary.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893030">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dirty="0" err="1" smtClean="0">
                          <a:solidFill>
                            <a:schemeClr val="tx1"/>
                          </a:solidFill>
                          <a:latin typeface="+mn-ea"/>
                          <a:ea typeface="+mn-ea"/>
                          <a:sym typeface="맑은 고딕"/>
                        </a:rPr>
                        <a:t>본스</a:t>
                      </a:r>
                      <a:r>
                        <a:rPr lang="ko-KR" altLang="en-US" sz="800" b="0" dirty="0" smtClean="0">
                          <a:solidFill>
                            <a:schemeClr val="tx1"/>
                          </a:solidFill>
                          <a:latin typeface="+mn-ea"/>
                          <a:ea typeface="+mn-ea"/>
                          <a:sym typeface="맑은 고딕"/>
                        </a:rPr>
                        <a:t> 치킨의 메인 페이지로 크게 화질 좋은 이미지로 사용해 배치하였고</a:t>
                      </a:r>
                      <a:r>
                        <a:rPr lang="en-US" altLang="ko-KR" sz="800" b="0" dirty="0" smtClean="0">
                          <a:solidFill>
                            <a:schemeClr val="tx1"/>
                          </a:solidFill>
                          <a:latin typeface="+mn-ea"/>
                          <a:ea typeface="+mn-ea"/>
                          <a:sym typeface="맑은 고딕"/>
                        </a:rPr>
                        <a:t>,</a:t>
                      </a:r>
                      <a:r>
                        <a:rPr lang="en-US" altLang="ko-KR" sz="800" b="0" baseline="0" dirty="0" smtClean="0">
                          <a:solidFill>
                            <a:schemeClr val="tx1"/>
                          </a:solidFill>
                          <a:latin typeface="+mn-ea"/>
                          <a:ea typeface="+mn-ea"/>
                          <a:sym typeface="맑은 고딕"/>
                        </a:rPr>
                        <a:t> </a:t>
                      </a:r>
                      <a:r>
                        <a:rPr lang="ko-KR" altLang="en-US" sz="800" b="0" baseline="0" dirty="0" smtClean="0">
                          <a:solidFill>
                            <a:schemeClr val="tx1"/>
                          </a:solidFill>
                          <a:latin typeface="+mn-ea"/>
                          <a:ea typeface="+mn-ea"/>
                          <a:sym typeface="맑은 고딕"/>
                        </a:rPr>
                        <a:t>색은 흰색 남색 계열을 써서 색 조합이 괜찮게 디자인 했다</a:t>
                      </a:r>
                      <a:r>
                        <a:rPr lang="en-US" altLang="ko-KR" sz="800" b="0" baseline="0" dirty="0" smtClean="0">
                          <a:solidFill>
                            <a:schemeClr val="tx1"/>
                          </a:solidFill>
                          <a:latin typeface="+mn-ea"/>
                          <a:ea typeface="+mn-ea"/>
                          <a:sym typeface="맑은 고딕"/>
                        </a:rPr>
                        <a:t>.</a:t>
                      </a:r>
                      <a:r>
                        <a:rPr lang="ko-KR" altLang="en-US" sz="800" b="0" baseline="0" dirty="0" smtClean="0">
                          <a:solidFill>
                            <a:schemeClr val="tx1"/>
                          </a:solidFill>
                          <a:latin typeface="+mn-ea"/>
                          <a:ea typeface="+mn-ea"/>
                          <a:sym typeface="맑은 고딕"/>
                        </a:rPr>
                        <a:t> </a:t>
                      </a:r>
                      <a:endParaRPr lang="en-US" altLang="ko-KR" sz="800" b="0" baseline="0" dirty="0" smtClean="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baseline="0" dirty="0" smtClean="0">
                          <a:solidFill>
                            <a:schemeClr val="tx1"/>
                          </a:solidFill>
                          <a:latin typeface="+mn-ea"/>
                          <a:ea typeface="+mn-ea"/>
                          <a:sym typeface="맑은 고딕"/>
                        </a:rPr>
                        <a:t>무엇보다 치킨 회사이기 때문에 사진에 중점을 많이 잡았다</a:t>
                      </a:r>
                      <a:r>
                        <a:rPr lang="en-US" altLang="ko-KR" sz="800" b="0" baseline="0" dirty="0" smtClean="0">
                          <a:solidFill>
                            <a:schemeClr val="tx1"/>
                          </a:solidFill>
                          <a:latin typeface="+mn-ea"/>
                          <a:ea typeface="+mn-ea"/>
                          <a:sym typeface="맑은 고딕"/>
                        </a:rPr>
                        <a:t>.</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80397">
                <a:tc>
                  <a:txBody>
                    <a:bodyPr/>
                    <a:lstStyle/>
                    <a:p>
                      <a:pPr algn="ctr" latinLnBrk="1">
                        <a:lnSpc>
                          <a:spcPct val="120000"/>
                        </a:lnSpc>
                      </a:pPr>
                      <a:r>
                        <a:rPr lang="en-US" altLang="ko-KR" sz="850" b="0" dirty="0" smtClean="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r>
                        <a:rPr lang="ko-KR" altLang="en-US" sz="850" b="0" dirty="0" smtClean="0">
                          <a:latin typeface="+mn-ea"/>
                          <a:ea typeface="+mn-ea"/>
                        </a:rPr>
                        <a:t>로고와 상단 메뉴 컨텐츠</a:t>
                      </a:r>
                      <a:endParaRPr lang="en-US" altLang="ko-KR" sz="850" b="0" dirty="0" smtClean="0">
                        <a:latin typeface="+mn-ea"/>
                        <a:ea typeface="+mn-ea"/>
                      </a:endParaRPr>
                    </a:p>
                    <a:p>
                      <a:pPr marL="171450" indent="-171450" algn="just" latinLnBrk="1">
                        <a:lnSpc>
                          <a:spcPct val="120000"/>
                        </a:lnSpc>
                        <a:buFontTx/>
                        <a:buChar char="-"/>
                      </a:pPr>
                      <a:r>
                        <a:rPr lang="ko-KR" altLang="en-US" sz="850" b="0" dirty="0" smtClean="0">
                          <a:latin typeface="+mn-ea"/>
                          <a:ea typeface="+mn-ea"/>
                        </a:rPr>
                        <a:t>마우스 아래로 스크롤</a:t>
                      </a:r>
                      <a:r>
                        <a:rPr lang="ko-KR" altLang="en-US" sz="850" b="0" baseline="0" dirty="0" smtClean="0">
                          <a:latin typeface="+mn-ea"/>
                          <a:ea typeface="+mn-ea"/>
                        </a:rPr>
                        <a:t> 하면 </a:t>
                      </a:r>
                      <a:r>
                        <a:rPr lang="ko-KR" altLang="en-US" sz="850" b="0" dirty="0" smtClean="0">
                          <a:latin typeface="+mn-ea"/>
                          <a:ea typeface="+mn-ea"/>
                        </a:rPr>
                        <a:t>항상 상단에 고정되게 배치할 예정</a:t>
                      </a:r>
                      <a:endParaRPr lang="en-US" altLang="ko-KR" sz="850" b="0" dirty="0" smtClean="0">
                        <a:latin typeface="+mn-ea"/>
                        <a:ea typeface="+mn-ea"/>
                      </a:endParaRPr>
                    </a:p>
                    <a:p>
                      <a:pPr marL="171450" indent="-171450" algn="just" latinLnBrk="1">
                        <a:lnSpc>
                          <a:spcPct val="120000"/>
                        </a:lnSpc>
                        <a:buFontTx/>
                        <a:buChar char="-"/>
                      </a:pPr>
                      <a:r>
                        <a:rPr lang="ko-KR" altLang="en-US" sz="850" b="0" dirty="0" smtClean="0">
                          <a:latin typeface="+mn-ea"/>
                          <a:ea typeface="+mn-ea"/>
                        </a:rPr>
                        <a:t>마우스 커서 가져다 대면 메뉴 컨텐츠가 아래로 커지면서 모든 메뉴 컨텐츠를 볼</a:t>
                      </a:r>
                      <a:r>
                        <a:rPr lang="ko-KR" altLang="en-US" sz="850" b="0" baseline="0" dirty="0" smtClean="0">
                          <a:latin typeface="+mn-ea"/>
                          <a:ea typeface="+mn-ea"/>
                        </a:rPr>
                        <a:t> 수 있게 배치할 예정</a:t>
                      </a:r>
                      <a:endParaRPr lang="en-US" altLang="ko-KR" sz="850" b="0" dirty="0" smtClean="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80397">
                <a:tc>
                  <a:txBody>
                    <a:bodyPr/>
                    <a:lstStyle/>
                    <a:p>
                      <a:pPr algn="ctr" latinLnBrk="1">
                        <a:lnSpc>
                          <a:spcPct val="120000"/>
                        </a:lnSpc>
                      </a:pPr>
                      <a:r>
                        <a:rPr lang="en-US" altLang="ko-KR" sz="850" b="0" dirty="0" smtClean="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smtClean="0">
                          <a:solidFill>
                            <a:schemeClr val="tx1"/>
                          </a:solidFill>
                          <a:latin typeface="+mn-ea"/>
                        </a:rPr>
                        <a:t>신제품 또는 인기</a:t>
                      </a:r>
                      <a:r>
                        <a:rPr kumimoji="1" lang="ko-KR" altLang="en-US" sz="850" baseline="0" dirty="0" smtClean="0">
                          <a:solidFill>
                            <a:schemeClr val="tx1"/>
                          </a:solidFill>
                          <a:latin typeface="+mn-ea"/>
                        </a:rPr>
                        <a:t> 제품 이미지를 화면 크게 배치해 슬라이드를 하면 오른쪽으로 넘어가고 다른 컨텐츠를 볼 수 있게 배치할 예정</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80397">
                <a:tc>
                  <a:txBody>
                    <a:bodyPr/>
                    <a:lstStyle/>
                    <a:p>
                      <a:pPr algn="ctr" latinLnBrk="1">
                        <a:lnSpc>
                          <a:spcPct val="120000"/>
                        </a:lnSpc>
                      </a:pPr>
                      <a:r>
                        <a:rPr lang="en-US" altLang="ko-KR" sz="850" b="0" dirty="0" smtClean="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r>
                        <a:rPr lang="ko-KR" altLang="en-US" sz="850" b="0" dirty="0" smtClean="0">
                          <a:latin typeface="+mn-ea"/>
                          <a:ea typeface="+mn-ea"/>
                        </a:rPr>
                        <a:t>간략한 설명 글과  메뉴의 소개 이것도 슬라이드로 오른쪽으로 화살표를 누르거나 자동으로 넘어가게 구현 할 예정</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80397">
                <a:tc>
                  <a:txBody>
                    <a:bodyPr/>
                    <a:lstStyle/>
                    <a:p>
                      <a:pPr algn="ctr" latinLnBrk="1">
                        <a:lnSpc>
                          <a:spcPct val="120000"/>
                        </a:lnSpc>
                      </a:pPr>
                      <a:r>
                        <a:rPr lang="en-US" altLang="ko-KR" sz="850" b="0" dirty="0" smtClean="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smtClean="0">
                          <a:solidFill>
                            <a:schemeClr val="tx1"/>
                          </a:solidFill>
                          <a:latin typeface="+mn-ea"/>
                        </a:rPr>
                        <a:t>회사에 대한 부연 설명과 이미지를 사용하여 보여주고 키워드를 누르면 제품들을 보러 </a:t>
                      </a:r>
                      <a:r>
                        <a:rPr kumimoji="1" lang="ko-KR" altLang="en-US" sz="850" baseline="0" dirty="0" smtClean="0">
                          <a:solidFill>
                            <a:schemeClr val="tx1"/>
                          </a:solidFill>
                          <a:latin typeface="+mn-ea"/>
                        </a:rPr>
                        <a:t>갈 수 있게 구현 할 예정</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80397">
                <a:tc>
                  <a:txBody>
                    <a:bodyPr/>
                    <a:lstStyle/>
                    <a:p>
                      <a:pPr algn="ctr" latinLnBrk="1">
                        <a:lnSpc>
                          <a:spcPct val="120000"/>
                        </a:lnSpc>
                      </a:pPr>
                      <a:r>
                        <a:rPr lang="en-US" altLang="ko-KR" sz="850" b="0" dirty="0" smtClean="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r>
                        <a:rPr lang="ko-KR" altLang="en-US" sz="850" b="0" dirty="0" smtClean="0">
                          <a:latin typeface="+mn-ea"/>
                          <a:ea typeface="+mn-ea"/>
                        </a:rPr>
                        <a:t>회사에 대한 서포터 설명을 이미지로 구현해서 좌에서 우로 배치해 클릭 시 그 컨텐츠로 이동하게 구현 할 예정</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80397">
                <a:tc>
                  <a:txBody>
                    <a:bodyPr/>
                    <a:lstStyle/>
                    <a:p>
                      <a:pPr algn="ctr" latinLnBrk="1">
                        <a:lnSpc>
                          <a:spcPct val="120000"/>
                        </a:lnSpc>
                      </a:pPr>
                      <a:r>
                        <a:rPr lang="en-US" altLang="ko-KR" sz="850" b="0" dirty="0" smtClean="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r>
                        <a:rPr lang="ko-KR" altLang="en-US" sz="850" b="0" dirty="0" smtClean="0">
                          <a:latin typeface="+mn-ea"/>
                          <a:ea typeface="+mn-ea"/>
                        </a:rPr>
                        <a:t>회사에 대한 신뢰와 믿음을 줄</a:t>
                      </a:r>
                      <a:r>
                        <a:rPr lang="ko-KR" altLang="en-US" sz="850" b="0" baseline="0" dirty="0" smtClean="0">
                          <a:latin typeface="+mn-ea"/>
                          <a:ea typeface="+mn-ea"/>
                        </a:rPr>
                        <a:t> 수 있게  문구와 이미지를 배치해 강조 하게 들어갈 예</a:t>
                      </a:r>
                      <a:r>
                        <a:rPr lang="ko-KR" altLang="en-US" sz="850" b="0" baseline="0" dirty="0" smtClean="0">
                          <a:latin typeface="+mn-ea"/>
                          <a:ea typeface="+mn-ea"/>
                        </a:rPr>
                        <a:t>정</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80397">
                <a:tc>
                  <a:txBody>
                    <a:bodyPr/>
                    <a:lstStyle/>
                    <a:p>
                      <a:pPr algn="ctr" latinLnBrk="1">
                        <a:lnSpc>
                          <a:spcPct val="120000"/>
                        </a:lnSpc>
                      </a:pPr>
                      <a:r>
                        <a:rPr lang="en-US" altLang="ko-KR" sz="850" b="0" dirty="0" smtClean="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r>
                        <a:rPr lang="en-US" altLang="ko-KR" sz="850" b="0" dirty="0" smtClean="0">
                          <a:latin typeface="+mn-ea"/>
                          <a:ea typeface="+mn-ea"/>
                        </a:rPr>
                        <a:t> </a:t>
                      </a:r>
                      <a:r>
                        <a:rPr lang="ko-KR" altLang="en-US" sz="850" b="0" dirty="0" smtClean="0">
                          <a:latin typeface="+mn-ea"/>
                          <a:ea typeface="+mn-ea"/>
                        </a:rPr>
                        <a:t>회사에 대한 정보나 회사 로고는 아래 하단에 고정으로 배치하고 그 바로 위에 컨텐츠를 추가해 스크롤 시 고정으로 움직이게 되는 컨텐츠를 만든다</a:t>
                      </a:r>
                      <a:r>
                        <a:rPr lang="en-US" altLang="ko-KR" sz="850" b="0" dirty="0" smtClean="0">
                          <a:latin typeface="+mn-ea"/>
                          <a:ea typeface="+mn-ea"/>
                        </a:rPr>
                        <a:t>. </a:t>
                      </a:r>
                      <a:r>
                        <a:rPr lang="ko-KR" altLang="en-US" sz="850" b="0" dirty="0" smtClean="0">
                          <a:latin typeface="+mn-ea"/>
                          <a:ea typeface="+mn-ea"/>
                        </a:rPr>
                        <a:t>컨텐츠의 내용은 회사</a:t>
                      </a:r>
                      <a:r>
                        <a:rPr lang="ko-KR" altLang="en-US" sz="850" b="0" baseline="0" dirty="0" smtClean="0">
                          <a:latin typeface="+mn-ea"/>
                          <a:ea typeface="+mn-ea"/>
                        </a:rPr>
                        <a:t>에 대한 홍보 전화번호 문의 등을 넣을 예정</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r h="280397">
                <a:tc>
                  <a:txBody>
                    <a:bodyPr/>
                    <a:lstStyle/>
                    <a:p>
                      <a:pPr algn="ctr" latinLnBrk="1">
                        <a:lnSpc>
                          <a:spcPct val="120000"/>
                        </a:lnSpc>
                      </a:pPr>
                      <a:r>
                        <a:rPr lang="en-US" altLang="ko-KR" sz="850" b="0" dirty="0" smtClean="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indent="-171450" algn="just" latinLnBrk="1">
                        <a:lnSpc>
                          <a:spcPct val="120000"/>
                        </a:lnSpc>
                        <a:buFontTx/>
                        <a:buChar char="-"/>
                      </a:pPr>
                      <a:r>
                        <a:rPr lang="ko-KR" altLang="en-US" sz="850" b="0" dirty="0" smtClean="0">
                          <a:latin typeface="+mn-ea"/>
                          <a:ea typeface="+mn-ea"/>
                        </a:rPr>
                        <a:t>오른쪽 화면과 같이 고정으로 움직이는 작은 컨텐츠를 배치해 회사를 </a:t>
                      </a:r>
                      <a:r>
                        <a:rPr lang="en-US" altLang="ko-KR" sz="850" b="0" dirty="0" smtClean="0">
                          <a:latin typeface="+mn-ea"/>
                          <a:ea typeface="+mn-ea"/>
                        </a:rPr>
                        <a:t>SNS</a:t>
                      </a:r>
                      <a:r>
                        <a:rPr lang="ko-KR" altLang="en-US" sz="850" b="0" dirty="0" smtClean="0">
                          <a:latin typeface="+mn-ea"/>
                          <a:ea typeface="+mn-ea"/>
                        </a:rPr>
                        <a:t>같은 소셜 미디어에 홍보</a:t>
                      </a:r>
                      <a:r>
                        <a:rPr lang="ko-KR" altLang="en-US" sz="850" b="0" baseline="0" dirty="0" smtClean="0">
                          <a:latin typeface="+mn-ea"/>
                          <a:ea typeface="+mn-ea"/>
                        </a:rPr>
                        <a:t> 할 수 있는 컨텐츠를 배치할 예정</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64746259"/>
                  </a:ext>
                </a:extLst>
              </a:tr>
              <a:tr h="280397">
                <a:tc>
                  <a:txBody>
                    <a:bodyPr/>
                    <a:lstStyle/>
                    <a:p>
                      <a:pPr algn="ctr" latinLnBrk="1">
                        <a:lnSpc>
                          <a:spcPct val="120000"/>
                        </a:lnSpc>
                      </a:pPr>
                      <a:r>
                        <a:rPr lang="en-US" altLang="ko-KR" sz="850" b="0" dirty="0" smtClean="0">
                          <a:latin typeface="+mn-ea"/>
                          <a:ea typeface="+mn-ea"/>
                        </a:rPr>
                        <a:t>9</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42651634"/>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sp>
        <p:nvSpPr>
          <p:cNvPr id="2" name="직사각형 1"/>
          <p:cNvSpPr/>
          <p:nvPr/>
        </p:nvSpPr>
        <p:spPr>
          <a:xfrm>
            <a:off x="119336" y="476672"/>
            <a:ext cx="8442037"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HEADER</a:t>
            </a:r>
            <a:endParaRPr lang="ko-KR" altLang="en-US" dirty="0"/>
          </a:p>
        </p:txBody>
      </p:sp>
      <p:sp>
        <p:nvSpPr>
          <p:cNvPr id="3" name="직사각형 2"/>
          <p:cNvSpPr/>
          <p:nvPr/>
        </p:nvSpPr>
        <p:spPr>
          <a:xfrm>
            <a:off x="119336" y="980728"/>
            <a:ext cx="8442037" cy="151216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BANNER</a:t>
            </a:r>
            <a:endParaRPr lang="ko-KR" altLang="en-US" dirty="0"/>
          </a:p>
        </p:txBody>
      </p:sp>
      <p:sp>
        <p:nvSpPr>
          <p:cNvPr id="6" name="직사각형 5"/>
          <p:cNvSpPr/>
          <p:nvPr/>
        </p:nvSpPr>
        <p:spPr>
          <a:xfrm>
            <a:off x="208360" y="489372"/>
            <a:ext cx="360040" cy="419348"/>
          </a:xfrm>
          <a:prstGeom prst="rect">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rgbClr val="FF0000"/>
                </a:solidFill>
              </a:rPr>
              <a:t>1</a:t>
            </a:r>
            <a:endParaRPr lang="ko-KR" altLang="en-US" dirty="0">
              <a:solidFill>
                <a:srgbClr val="FF0000"/>
              </a:solidFill>
            </a:endParaRPr>
          </a:p>
        </p:txBody>
      </p:sp>
      <p:sp>
        <p:nvSpPr>
          <p:cNvPr id="9" name="직사각형 8"/>
          <p:cNvSpPr/>
          <p:nvPr/>
        </p:nvSpPr>
        <p:spPr>
          <a:xfrm>
            <a:off x="191344" y="1052736"/>
            <a:ext cx="377056" cy="432048"/>
          </a:xfrm>
          <a:prstGeom prst="rect">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FF0000"/>
                </a:solidFill>
              </a:rPr>
              <a:t>2</a:t>
            </a:r>
            <a:endParaRPr lang="ko-KR" altLang="en-US" dirty="0">
              <a:solidFill>
                <a:srgbClr val="FF0000"/>
              </a:solidFill>
            </a:endParaRPr>
          </a:p>
        </p:txBody>
      </p:sp>
      <p:sp>
        <p:nvSpPr>
          <p:cNvPr id="10" name="직사각형 9"/>
          <p:cNvSpPr/>
          <p:nvPr/>
        </p:nvSpPr>
        <p:spPr>
          <a:xfrm>
            <a:off x="695400" y="2564904"/>
            <a:ext cx="6984776" cy="7920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상품소개</a:t>
            </a:r>
            <a:endParaRPr lang="ko-KR" altLang="en-US" dirty="0">
              <a:solidFill>
                <a:schemeClr val="tx1"/>
              </a:solidFill>
            </a:endParaRPr>
          </a:p>
        </p:txBody>
      </p:sp>
      <p:sp>
        <p:nvSpPr>
          <p:cNvPr id="11" name="직사각형 10"/>
          <p:cNvSpPr/>
          <p:nvPr/>
        </p:nvSpPr>
        <p:spPr>
          <a:xfrm>
            <a:off x="695400" y="3501008"/>
            <a:ext cx="6984776" cy="7920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페이지에 대한 설명과 컨텐츠</a:t>
            </a:r>
            <a:endParaRPr lang="ko-KR" altLang="en-US" dirty="0">
              <a:solidFill>
                <a:schemeClr val="tx1"/>
              </a:solidFill>
            </a:endParaRPr>
          </a:p>
        </p:txBody>
      </p:sp>
      <p:sp>
        <p:nvSpPr>
          <p:cNvPr id="12" name="직사각형 11"/>
          <p:cNvSpPr/>
          <p:nvPr/>
        </p:nvSpPr>
        <p:spPr>
          <a:xfrm>
            <a:off x="695772" y="4437112"/>
            <a:ext cx="6984776" cy="7920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회사에 대한 서포터 설명  </a:t>
            </a:r>
            <a:endParaRPr lang="ko-KR" altLang="en-US" dirty="0">
              <a:solidFill>
                <a:schemeClr val="tx1"/>
              </a:solidFill>
            </a:endParaRPr>
          </a:p>
        </p:txBody>
      </p:sp>
      <p:sp>
        <p:nvSpPr>
          <p:cNvPr id="15" name="직사각형 14"/>
          <p:cNvSpPr/>
          <p:nvPr/>
        </p:nvSpPr>
        <p:spPr>
          <a:xfrm>
            <a:off x="750392" y="2636912"/>
            <a:ext cx="377056" cy="432048"/>
          </a:xfrm>
          <a:prstGeom prst="rect">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rgbClr val="FF0000"/>
                </a:solidFill>
              </a:rPr>
              <a:t>3</a:t>
            </a:r>
            <a:endParaRPr lang="ko-KR" altLang="en-US" dirty="0">
              <a:solidFill>
                <a:srgbClr val="FF0000"/>
              </a:solidFill>
            </a:endParaRPr>
          </a:p>
        </p:txBody>
      </p:sp>
      <p:sp>
        <p:nvSpPr>
          <p:cNvPr id="17" name="직사각형 16"/>
          <p:cNvSpPr/>
          <p:nvPr/>
        </p:nvSpPr>
        <p:spPr>
          <a:xfrm>
            <a:off x="750392" y="4509120"/>
            <a:ext cx="377056" cy="432048"/>
          </a:xfrm>
          <a:prstGeom prst="rect">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rgbClr val="FF0000"/>
                </a:solidFill>
              </a:rPr>
              <a:t>5</a:t>
            </a:r>
            <a:endParaRPr lang="ko-KR" altLang="en-US" dirty="0">
              <a:solidFill>
                <a:srgbClr val="FF0000"/>
              </a:solidFill>
            </a:endParaRPr>
          </a:p>
        </p:txBody>
      </p:sp>
      <p:sp>
        <p:nvSpPr>
          <p:cNvPr id="18" name="직사각형 17"/>
          <p:cNvSpPr/>
          <p:nvPr/>
        </p:nvSpPr>
        <p:spPr>
          <a:xfrm>
            <a:off x="750392" y="3573016"/>
            <a:ext cx="377056" cy="432048"/>
          </a:xfrm>
          <a:prstGeom prst="rect">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rgbClr val="FF0000"/>
                </a:solidFill>
              </a:rPr>
              <a:t>4</a:t>
            </a:r>
            <a:endParaRPr lang="ko-KR" altLang="en-US" dirty="0">
              <a:solidFill>
                <a:srgbClr val="FF0000"/>
              </a:solidFill>
            </a:endParaRPr>
          </a:p>
        </p:txBody>
      </p:sp>
      <p:sp>
        <p:nvSpPr>
          <p:cNvPr id="19" name="직사각형 18"/>
          <p:cNvSpPr/>
          <p:nvPr/>
        </p:nvSpPr>
        <p:spPr>
          <a:xfrm>
            <a:off x="703784" y="5373216"/>
            <a:ext cx="6984776" cy="6724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회사의</a:t>
            </a:r>
            <a:r>
              <a:rPr lang="en-US" altLang="ko-KR" dirty="0" smtClean="0">
                <a:solidFill>
                  <a:schemeClr val="tx1"/>
                </a:solidFill>
              </a:rPr>
              <a:t> </a:t>
            </a:r>
            <a:r>
              <a:rPr lang="ko-KR" altLang="en-US" dirty="0" smtClean="0">
                <a:solidFill>
                  <a:schemeClr val="tx1"/>
                </a:solidFill>
              </a:rPr>
              <a:t>포부  </a:t>
            </a:r>
            <a:endParaRPr lang="ko-KR" altLang="en-US" dirty="0">
              <a:solidFill>
                <a:schemeClr val="tx1"/>
              </a:solidFill>
            </a:endParaRPr>
          </a:p>
        </p:txBody>
      </p:sp>
      <p:sp>
        <p:nvSpPr>
          <p:cNvPr id="20" name="직사각형 19"/>
          <p:cNvSpPr/>
          <p:nvPr/>
        </p:nvSpPr>
        <p:spPr>
          <a:xfrm>
            <a:off x="1" y="6152604"/>
            <a:ext cx="8561372" cy="6724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FOOTER</a:t>
            </a:r>
            <a:r>
              <a:rPr lang="ko-KR" altLang="en-US" dirty="0" smtClean="0">
                <a:solidFill>
                  <a:schemeClr val="tx1"/>
                </a:solidFill>
              </a:rPr>
              <a:t>  </a:t>
            </a:r>
            <a:endParaRPr lang="ko-KR" altLang="en-US" dirty="0">
              <a:solidFill>
                <a:schemeClr val="tx1"/>
              </a:solidFill>
            </a:endParaRPr>
          </a:p>
        </p:txBody>
      </p:sp>
      <p:sp>
        <p:nvSpPr>
          <p:cNvPr id="21" name="직사각형 20"/>
          <p:cNvSpPr/>
          <p:nvPr/>
        </p:nvSpPr>
        <p:spPr>
          <a:xfrm>
            <a:off x="750392" y="5445224"/>
            <a:ext cx="377056" cy="432048"/>
          </a:xfrm>
          <a:prstGeom prst="rect">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rgbClr val="FF0000"/>
                </a:solidFill>
              </a:rPr>
              <a:t>6</a:t>
            </a:r>
            <a:endParaRPr lang="ko-KR" altLang="en-US" dirty="0">
              <a:solidFill>
                <a:srgbClr val="FF0000"/>
              </a:solidFill>
            </a:endParaRPr>
          </a:p>
        </p:txBody>
      </p:sp>
      <p:sp>
        <p:nvSpPr>
          <p:cNvPr id="22" name="직사각형 21"/>
          <p:cNvSpPr/>
          <p:nvPr/>
        </p:nvSpPr>
        <p:spPr>
          <a:xfrm>
            <a:off x="102320" y="6237312"/>
            <a:ext cx="377056" cy="432048"/>
          </a:xfrm>
          <a:prstGeom prst="rect">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rgbClr val="FF0000"/>
                </a:solidFill>
              </a:rPr>
              <a:t>7</a:t>
            </a:r>
            <a:endParaRPr lang="ko-KR" altLang="en-US" dirty="0">
              <a:solidFill>
                <a:srgbClr val="FF0000"/>
              </a:solidFill>
            </a:endParaRPr>
          </a:p>
        </p:txBody>
      </p:sp>
      <p:sp>
        <p:nvSpPr>
          <p:cNvPr id="25" name="타원 24"/>
          <p:cNvSpPr/>
          <p:nvPr/>
        </p:nvSpPr>
        <p:spPr>
          <a:xfrm>
            <a:off x="8069988" y="4946476"/>
            <a:ext cx="504056" cy="6344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p:cNvSpPr/>
          <p:nvPr/>
        </p:nvSpPr>
        <p:spPr>
          <a:xfrm>
            <a:off x="8063630" y="4727178"/>
            <a:ext cx="264618" cy="358006"/>
          </a:xfrm>
          <a:prstGeom prst="rect">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rgbClr val="FF0000"/>
                </a:solidFill>
              </a:rPr>
              <a:t>8</a:t>
            </a:r>
            <a:endParaRPr lang="ko-KR" altLang="en-US" dirty="0">
              <a:solidFill>
                <a:srgbClr val="FF0000"/>
              </a:solidFill>
            </a:endParaRPr>
          </a:p>
        </p:txBody>
      </p:sp>
    </p:spTree>
    <p:extLst>
      <p:ext uri="{BB962C8B-B14F-4D97-AF65-F5344CB8AC3E}">
        <p14:creationId xmlns:p14="http://schemas.microsoft.com/office/powerpoint/2010/main" val="205403575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3480</TotalTime>
  <Words>1067</Words>
  <Application>Microsoft Office PowerPoint</Application>
  <PresentationFormat>와이드스크린</PresentationFormat>
  <Paragraphs>345</Paragraphs>
  <Slides>11</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11</vt:i4>
      </vt:variant>
    </vt:vector>
  </HeadingPairs>
  <TitlesOfParts>
    <vt:vector size="16" baseType="lpstr">
      <vt:lpstr>SF Pro Text Medium</vt:lpstr>
      <vt:lpstr>SF Pro Text Regular</vt:lpstr>
      <vt:lpstr>맑은 고딕</vt:lpstr>
      <vt:lpstr>Arial</vt:lpstr>
      <vt:lpstr>Office 테마</vt:lpstr>
      <vt:lpstr>풀무원 웹사이트 리디자인</vt:lpstr>
      <vt:lpstr>Analyze</vt:lpstr>
      <vt:lpstr>History</vt:lpstr>
      <vt:lpstr>서비스 개요</vt:lpstr>
      <vt:lpstr>Work flow</vt:lpstr>
      <vt:lpstr>Logic process</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a</cp:lastModifiedBy>
  <cp:revision>125</cp:revision>
  <cp:lastPrinted>2019-05-29T05:54:36Z</cp:lastPrinted>
  <dcterms:created xsi:type="dcterms:W3CDTF">2019-03-11T07:43:12Z</dcterms:created>
  <dcterms:modified xsi:type="dcterms:W3CDTF">2023-05-09T01:29:19Z</dcterms:modified>
</cp:coreProperties>
</file>