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1" r:id="rId5"/>
    <p:sldId id="352" r:id="rId6"/>
    <p:sldId id="39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image2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50.xml"/><Relationship Id="rId20" Type="http://schemas.openxmlformats.org/officeDocument/2006/relationships/tags" Target="../tags/tag49.xml"/><Relationship Id="rId2" Type="http://schemas.openxmlformats.org/officeDocument/2006/relationships/tags" Target="../tags/tag31.xml"/><Relationship Id="rId19" Type="http://schemas.openxmlformats.org/officeDocument/2006/relationships/tags" Target="../tags/tag48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56080" y="64986"/>
            <a:ext cx="9144000" cy="1679677"/>
          </a:xfrm>
        </p:spPr>
        <p:txBody>
          <a:bodyPr/>
          <a:lstStyle/>
          <a:p>
            <a:r>
              <a:rPr lang="en-US" altLang="zh-CN" sz="4800" dirty="0"/>
              <a:t>Báo cáo đồ án</a:t>
            </a:r>
            <a:endParaRPr lang="en-US" altLang="zh-CN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95120" y="2429510"/>
            <a:ext cx="9144000" cy="62992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rgbClr val="FFFF00"/>
                </a:solidFill>
              </a:rPr>
              <a:t>Xây dựng trang web bán laptop trực tuyến</a:t>
            </a:r>
            <a:endParaRPr lang="en-US" altLang="zh-CN" sz="4800" dirty="0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10705" y="4661535"/>
            <a:ext cx="38284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Giáo viên hướng dẫn: </a:t>
            </a:r>
            <a:r>
              <a:rPr lang="en-US" sz="2800">
                <a:solidFill>
                  <a:schemeClr val="accent1"/>
                </a:solidFill>
              </a:rPr>
              <a:t>Nguyễn Trường Hải</a:t>
            </a:r>
            <a:endParaRPr lang="en-US" sz="28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148205" y="4673532"/>
            <a:ext cx="4058667" cy="708538"/>
            <a:chOff x="1328988" y="1953879"/>
            <a:chExt cx="4195513" cy="732428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altLang="zh-CN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Phạm Nhật Minh</a:t>
              </a:r>
              <a:endParaRPr lang="en-US" altLang="zh-CN" sz="2000" dirty="0"/>
            </a:p>
            <a:p>
              <a:r>
                <a:rPr lang="en-US" altLang="zh-CN" sz="2000" dirty="0"/>
                <a:t>18110318</a:t>
              </a:r>
              <a:endParaRPr lang="en-US" altLang="zh-CN" sz="2000" dirty="0"/>
            </a:p>
          </p:txBody>
        </p:sp>
        <p:cxnSp>
          <p:nvCxnSpPr>
            <p:cNvPr id="12" name="直接连接符 11"/>
            <p:cNvCxnSpPr/>
            <p:nvPr>
              <p:custDataLst>
                <p:tags r:id="rId4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4080510" y="804545"/>
            <a:ext cx="41579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Nhóm thực hiện</a:t>
            </a:r>
            <a:endParaRPr lang="en-US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7" name="组合 7"/>
          <p:cNvGrpSpPr/>
          <p:nvPr>
            <p:custDataLst>
              <p:tags r:id="rId5"/>
            </p:custDataLst>
          </p:nvPr>
        </p:nvGrpSpPr>
        <p:grpSpPr>
          <a:xfrm>
            <a:off x="6670800" y="2548187"/>
            <a:ext cx="4058667" cy="708538"/>
            <a:chOff x="1328988" y="1953879"/>
            <a:chExt cx="4195513" cy="732428"/>
          </a:xfrm>
        </p:grpSpPr>
        <p:sp>
          <p:nvSpPr>
            <p:cNvPr id="9" name="椭圆 9"/>
            <p:cNvSpPr/>
            <p:nvPr>
              <p:custDataLst>
                <p:tags r:id="rId6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altLang="zh-CN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en-US" altLang="zh-CN" sz="2000" dirty="0"/>
                <a:t>Nguyễn Quyết Sinh</a:t>
              </a:r>
              <a:endParaRPr lang="en-US" altLang="zh-CN" sz="2000" dirty="0"/>
            </a:p>
            <a:p>
              <a:r>
                <a:rPr lang="en-US" altLang="zh-CN" sz="2000" dirty="0"/>
                <a:t>18110354</a:t>
              </a:r>
              <a:endParaRPr lang="en-US" altLang="zh-CN" sz="2000" dirty="0"/>
            </a:p>
          </p:txBody>
        </p:sp>
        <p:cxnSp>
          <p:nvCxnSpPr>
            <p:cNvPr id="14" name="直接连接符 11"/>
            <p:cNvCxnSpPr/>
            <p:nvPr>
              <p:custDataLst>
                <p:tags r:id="rId8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7"/>
          <p:cNvGrpSpPr/>
          <p:nvPr>
            <p:custDataLst>
              <p:tags r:id="rId9"/>
            </p:custDataLst>
          </p:nvPr>
        </p:nvGrpSpPr>
        <p:grpSpPr>
          <a:xfrm>
            <a:off x="1148205" y="2627562"/>
            <a:ext cx="4058667" cy="708538"/>
            <a:chOff x="1328988" y="1953879"/>
            <a:chExt cx="4195513" cy="732428"/>
          </a:xfrm>
        </p:grpSpPr>
        <p:sp>
          <p:nvSpPr>
            <p:cNvPr id="16" name="椭圆 9"/>
            <p:cNvSpPr/>
            <p:nvPr>
              <p:custDataLst>
                <p:tags r:id="rId10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Thòng Chủ Thành</a:t>
              </a:r>
              <a:endParaRPr lang="en-US" altLang="zh-CN" sz="2000" dirty="0"/>
            </a:p>
            <a:p>
              <a:r>
                <a:rPr lang="en-US" altLang="zh-CN" sz="2000" dirty="0"/>
                <a:t>18110365</a:t>
              </a:r>
              <a:endParaRPr lang="en-US" altLang="zh-CN" sz="2000" dirty="0"/>
            </a:p>
          </p:txBody>
        </p:sp>
        <p:cxnSp>
          <p:nvCxnSpPr>
            <p:cNvPr id="18" name="直接连接符 11"/>
            <p:cNvCxnSpPr/>
            <p:nvPr>
              <p:custDataLst>
                <p:tags r:id="rId12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7"/>
          <p:cNvGrpSpPr/>
          <p:nvPr>
            <p:custDataLst>
              <p:tags r:id="rId13"/>
            </p:custDataLst>
          </p:nvPr>
        </p:nvGrpSpPr>
        <p:grpSpPr>
          <a:xfrm>
            <a:off x="6670800" y="4721157"/>
            <a:ext cx="4058667" cy="708538"/>
            <a:chOff x="1328988" y="1953879"/>
            <a:chExt cx="4195513" cy="732428"/>
          </a:xfrm>
        </p:grpSpPr>
        <p:sp>
          <p:nvSpPr>
            <p:cNvPr id="20" name="椭圆 9"/>
            <p:cNvSpPr/>
            <p:nvPr>
              <p:custDataLst>
                <p:tags r:id="rId14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10"/>
            <p:cNvSpPr txBox="1"/>
            <p:nvPr>
              <p:custDataLst>
                <p:tags r:id="rId15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Lê Hữu Tâm</a:t>
              </a:r>
              <a:endParaRPr lang="en-US" altLang="zh-CN" sz="2000" dirty="0"/>
            </a:p>
            <a:p>
              <a:r>
                <a:rPr lang="en-US" altLang="zh-CN" sz="2000" dirty="0"/>
                <a:t>18110356</a:t>
              </a:r>
              <a:endParaRPr lang="en-US" altLang="zh-CN" sz="2000" dirty="0"/>
            </a:p>
          </p:txBody>
        </p:sp>
        <p:cxnSp>
          <p:nvCxnSpPr>
            <p:cNvPr id="22" name="直接连接符 11"/>
            <p:cNvCxnSpPr/>
            <p:nvPr>
              <p:custDataLst>
                <p:tags r:id="rId16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1276351" y="1951990"/>
            <a:ext cx="4058919" cy="480059"/>
            <a:chOff x="1328989" y="1945125"/>
            <a:chExt cx="4195512" cy="735345"/>
          </a:xfrm>
        </p:grpSpPr>
        <p:sp>
          <p:nvSpPr>
            <p:cNvPr id="175" name="文本框 174"/>
            <p:cNvSpPr txBox="1"/>
            <p:nvPr>
              <p:custDataLst>
                <p:tags r:id="rId2"/>
              </p:custDataLst>
            </p:nvPr>
          </p:nvSpPr>
          <p:spPr>
            <a:xfrm>
              <a:off x="1698559" y="1945125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2000" dirty="0"/>
                <a:t>Admin</a:t>
              </a:r>
              <a:endParaRPr lang="en-US" altLang="zh-CN" sz="2000" dirty="0"/>
            </a:p>
          </p:txBody>
        </p: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6947355" y="1842136"/>
            <a:ext cx="4058666" cy="708538"/>
            <a:chOff x="1328989" y="3571585"/>
            <a:chExt cx="4195512" cy="732428"/>
          </a:xfrm>
        </p:grpSpPr>
        <p:sp>
          <p:nvSpPr>
            <p:cNvPr id="180" name="文本框 179"/>
            <p:cNvSpPr txBox="1"/>
            <p:nvPr>
              <p:custDataLst>
                <p:tags r:id="rId5"/>
              </p:custDataLst>
            </p:nvPr>
          </p:nvSpPr>
          <p:spPr>
            <a:xfrm>
              <a:off x="1697879" y="3571585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2000" dirty="0"/>
                <a:t>Khách hàng</a:t>
              </a:r>
              <a:endParaRPr lang="en-US" altLang="zh-CN" sz="2000" dirty="0"/>
            </a:p>
          </p:txBody>
        </p:sp>
        <p:cxnSp>
          <p:nvCxnSpPr>
            <p:cNvPr id="178" name="直接连接符 177"/>
            <p:cNvCxnSpPr/>
            <p:nvPr>
              <p:custDataLst>
                <p:tags r:id="rId6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1275715" y="709295"/>
            <a:ext cx="92894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Chức năng</a:t>
            </a:r>
            <a:endParaRPr lang="en-US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76350" y="2432050"/>
            <a:ext cx="4059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Quản lí sản phẩm.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Quản lí nhà sản xuất.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Quản lí đơn hàng.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Quản lí khuyến mãi.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Quản lí tài khoản.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946265" y="2432050"/>
            <a:ext cx="40595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Xem sản phẩm.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Thêm sản phẩm yêu thích.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Thêm sản phẩm vào giỏ hàng.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Đặt hàng và thanh toán.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Quản lí thông tin tài khoản.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Đánh giá sản phẩm.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Gửi đánh giá về cho cửa hàng.</a:t>
            </a:r>
            <a:endParaRPr 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148205" y="5006907"/>
            <a:ext cx="4058667" cy="708538"/>
            <a:chOff x="1328988" y="1953879"/>
            <a:chExt cx="4195513" cy="732428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Ngôn ngữ: Java</a:t>
              </a:r>
              <a:endParaRPr lang="en-US" altLang="zh-CN" sz="2000" dirty="0"/>
            </a:p>
          </p:txBody>
        </p:sp>
        <p:cxnSp>
          <p:nvCxnSpPr>
            <p:cNvPr id="12" name="直接连接符 11"/>
            <p:cNvCxnSpPr/>
            <p:nvPr>
              <p:custDataLst>
                <p:tags r:id="rId4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3350260" y="763905"/>
            <a:ext cx="5491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Công nghệ - Công cụ</a:t>
            </a:r>
            <a:endParaRPr lang="en-US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7" name="组合 7"/>
          <p:cNvGrpSpPr/>
          <p:nvPr>
            <p:custDataLst>
              <p:tags r:id="rId5"/>
            </p:custDataLst>
          </p:nvPr>
        </p:nvGrpSpPr>
        <p:grpSpPr>
          <a:xfrm>
            <a:off x="6670800" y="2548187"/>
            <a:ext cx="4058667" cy="708538"/>
            <a:chOff x="1328988" y="1953879"/>
            <a:chExt cx="4195513" cy="732428"/>
          </a:xfrm>
        </p:grpSpPr>
        <p:sp>
          <p:nvSpPr>
            <p:cNvPr id="9" name="椭圆 9"/>
            <p:cNvSpPr/>
            <p:nvPr>
              <p:custDataLst>
                <p:tags r:id="rId6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altLang="zh-CN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en-US" altLang="zh-CN" sz="2000" dirty="0"/>
                <a:t>Database: MySQL</a:t>
              </a:r>
              <a:endParaRPr lang="en-US" altLang="zh-CN" sz="2000" dirty="0"/>
            </a:p>
          </p:txBody>
        </p:sp>
        <p:cxnSp>
          <p:nvCxnSpPr>
            <p:cNvPr id="14" name="直接连接符 11"/>
            <p:cNvCxnSpPr/>
            <p:nvPr>
              <p:custDataLst>
                <p:tags r:id="rId8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7"/>
          <p:cNvGrpSpPr/>
          <p:nvPr>
            <p:custDataLst>
              <p:tags r:id="rId9"/>
            </p:custDataLst>
          </p:nvPr>
        </p:nvGrpSpPr>
        <p:grpSpPr>
          <a:xfrm>
            <a:off x="1148205" y="2627562"/>
            <a:ext cx="4058667" cy="708538"/>
            <a:chOff x="1328988" y="1953879"/>
            <a:chExt cx="4195513" cy="732428"/>
          </a:xfrm>
        </p:grpSpPr>
        <p:sp>
          <p:nvSpPr>
            <p:cNvPr id="16" name="椭圆 9"/>
            <p:cNvSpPr/>
            <p:nvPr>
              <p:custDataLst>
                <p:tags r:id="rId10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JSP - Servlet - Hibernate</a:t>
              </a:r>
              <a:endParaRPr lang="en-US" altLang="zh-CN" sz="2000" dirty="0"/>
            </a:p>
          </p:txBody>
        </p:sp>
        <p:cxnSp>
          <p:nvCxnSpPr>
            <p:cNvPr id="18" name="直接连接符 11"/>
            <p:cNvCxnSpPr/>
            <p:nvPr>
              <p:custDataLst>
                <p:tags r:id="rId12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7"/>
          <p:cNvGrpSpPr/>
          <p:nvPr>
            <p:custDataLst>
              <p:tags r:id="rId13"/>
            </p:custDataLst>
          </p:nvPr>
        </p:nvGrpSpPr>
        <p:grpSpPr>
          <a:xfrm>
            <a:off x="6670800" y="5006907"/>
            <a:ext cx="4058667" cy="708538"/>
            <a:chOff x="1328988" y="1953879"/>
            <a:chExt cx="4195513" cy="732428"/>
          </a:xfrm>
        </p:grpSpPr>
        <p:sp>
          <p:nvSpPr>
            <p:cNvPr id="20" name="椭圆 9"/>
            <p:cNvSpPr/>
            <p:nvPr>
              <p:custDataLst>
                <p:tags r:id="rId14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altLang="zh-CN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10"/>
            <p:cNvSpPr txBox="1"/>
            <p:nvPr>
              <p:custDataLst>
                <p:tags r:id="rId15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Mô hình: MVC</a:t>
              </a:r>
              <a:endParaRPr lang="en-US" altLang="zh-CN" sz="2000" dirty="0"/>
            </a:p>
          </p:txBody>
        </p:sp>
        <p:cxnSp>
          <p:nvCxnSpPr>
            <p:cNvPr id="22" name="直接连接符 11"/>
            <p:cNvCxnSpPr/>
            <p:nvPr>
              <p:custDataLst>
                <p:tags r:id="rId16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7"/>
          <p:cNvGrpSpPr/>
          <p:nvPr>
            <p:custDataLst>
              <p:tags r:id="rId17"/>
            </p:custDataLst>
          </p:nvPr>
        </p:nvGrpSpPr>
        <p:grpSpPr>
          <a:xfrm>
            <a:off x="3942205" y="3817552"/>
            <a:ext cx="4058667" cy="708538"/>
            <a:chOff x="1328988" y="1953879"/>
            <a:chExt cx="4195513" cy="732428"/>
          </a:xfrm>
        </p:grpSpPr>
        <p:sp>
          <p:nvSpPr>
            <p:cNvPr id="4" name="椭圆 9"/>
            <p:cNvSpPr/>
            <p:nvPr>
              <p:custDataLst>
                <p:tags r:id="rId18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altLang="zh-CN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文本框 10"/>
            <p:cNvSpPr txBox="1"/>
            <p:nvPr>
              <p:custDataLst>
                <p:tags r:id="rId19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en-US" altLang="zh-CN" sz="2000" dirty="0"/>
                <a:t>IDE: InterliJ IDEA 2020</a:t>
              </a:r>
              <a:endParaRPr lang="en-US" altLang="zh-CN" sz="2000" dirty="0"/>
            </a:p>
          </p:txBody>
        </p:sp>
        <p:cxnSp>
          <p:nvCxnSpPr>
            <p:cNvPr id="6" name="直接连接符 11"/>
            <p:cNvCxnSpPr/>
            <p:nvPr>
              <p:custDataLst>
                <p:tags r:id="rId20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"/>
  <p:tag name="KSO_WM_TEMPLATE_CATEGORY" val="custom"/>
  <p:tag name="KSO_WM_TEMPLATE_INDEX" val="160557"/>
  <p:tag name="KSO_WM_UNIT_INDEX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1*l_i*1_1"/>
  <p:tag name="KSO_WM_UNIT_CLEAR" val="1"/>
  <p:tag name="KSO_WM_UNIT_LAYERLEVEL" val="1_1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8"/>
  <p:tag name="KSO_WM_TEMPLATE_CATEGORY" val="custom"/>
  <p:tag name="KSO_WM_TEMPLATE_INDEX" val="160557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1*l_i*1_3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52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594</Words>
  <Application>WPS Presentation</Application>
  <PresentationFormat>宽屏</PresentationFormat>
  <Paragraphs>72</Paragraphs>
  <Slides>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黑体</vt:lpstr>
      <vt:lpstr>Calibri</vt:lpstr>
      <vt:lpstr>Times New Roman</vt:lpstr>
      <vt:lpstr>Wingdings</vt:lpstr>
      <vt:lpstr>Office 主题</vt:lpstr>
      <vt:lpstr>BUSINESS TEMPLATE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google1591883676</cp:lastModifiedBy>
  <cp:revision>343</cp:revision>
  <dcterms:created xsi:type="dcterms:W3CDTF">2015-09-21T03:34:00Z</dcterms:created>
  <dcterms:modified xsi:type="dcterms:W3CDTF">2021-01-08T03:40:08Z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