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44824"/>
            <a:ext cx="3657600" cy="360045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21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412776"/>
            <a:ext cx="6838950" cy="436245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70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484784"/>
            <a:ext cx="7058025" cy="4371975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5406" y="764704"/>
            <a:ext cx="778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5871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4081"/>
            <a:ext cx="7642552" cy="39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87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19"/>
            <a:ext cx="9144000" cy="5143501"/>
          </a:xfrm>
        </p:spPr>
      </p:pic>
      <p:grpSp>
        <p:nvGrpSpPr>
          <p:cNvPr id="4" name="그룹 3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72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4350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10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760640" cy="4923625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87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776864" cy="4585109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7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1"/>
            <a:ext cx="7776864" cy="4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9" y="1213866"/>
            <a:ext cx="7816557" cy="460851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4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95736" y="548680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00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실습 환경 구축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데이터의 크기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변수의 종류</a:t>
            </a:r>
            <a:endParaRPr lang="en-US" altLang="ko-KR" dirty="0" smtClean="0"/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3563888" cy="235196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56" y="1412777"/>
            <a:ext cx="5537339" cy="403244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50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2907497" cy="568821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890489" cy="457961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29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" y="1052736"/>
            <a:ext cx="9133016" cy="5137322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62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036496" cy="5083029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63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" y="1124744"/>
            <a:ext cx="9123575" cy="5132011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59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14350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97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" y="1124744"/>
            <a:ext cx="9133919" cy="5137829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6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" y="980728"/>
            <a:ext cx="9144000" cy="514350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95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45638"/>
            <a:ext cx="4734272" cy="6312362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9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9085"/>
            <a:ext cx="8229600" cy="2888027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4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8229600" cy="3433259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45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69" y="1340768"/>
            <a:ext cx="5816461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86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50" y="1423317"/>
            <a:ext cx="5790300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9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30" y="1484784"/>
            <a:ext cx="5821739" cy="4525963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5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844913" cy="45259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90" y="1484784"/>
            <a:ext cx="2715415" cy="453108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23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412776"/>
            <a:ext cx="6924675" cy="4305300"/>
          </a:xfrm>
        </p:spPr>
      </p:pic>
      <p:grpSp>
        <p:nvGrpSpPr>
          <p:cNvPr id="5" name="그룹 4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0</a:t>
              </a:r>
              <a:r>
                <a:rPr lang="en-US" altLang="ko-KR" b="1" dirty="0" smtClean="0">
                  <a:solidFill>
                    <a:srgbClr val="5BC9BC"/>
                  </a:solidFill>
                </a:rPr>
                <a:t>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실습 환경 구축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122</Words>
  <Application>Microsoft Office PowerPoint</Application>
  <PresentationFormat>화면 슬라이드 쇼(4:3)</PresentationFormat>
  <Paragraphs>37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9</cp:revision>
  <dcterms:created xsi:type="dcterms:W3CDTF">2020-04-17T01:54:45Z</dcterms:created>
  <dcterms:modified xsi:type="dcterms:W3CDTF">2021-01-24T23:42:34Z</dcterms:modified>
</cp:coreProperties>
</file>