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58" r:id="rId4"/>
    <p:sldId id="265" r:id="rId5"/>
    <p:sldId id="266" r:id="rId6"/>
    <p:sldId id="262" r:id="rId7"/>
    <p:sldId id="263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D2E6-42B1-481E-B1FE-90D36A453E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5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99792" y="548680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01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데이</a:t>
            </a:r>
            <a:r>
              <a:rPr lang="ko-KR" altLang="en-US" sz="5000" b="1" dirty="0">
                <a:solidFill>
                  <a:schemeClr val="bg1"/>
                </a:solidFill>
                <a:latin typeface="+mj-lt"/>
              </a:rPr>
              <a:t>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데이터의 크기</a:t>
            </a:r>
            <a:endParaRPr lang="en-US" altLang="ko-KR" dirty="0" smtClean="0"/>
          </a:p>
          <a:p>
            <a:r>
              <a:rPr lang="en-US" altLang="ko-KR" dirty="0" smtClean="0"/>
              <a:t>1.2 </a:t>
            </a:r>
            <a:r>
              <a:rPr lang="ko-KR" altLang="en-US" dirty="0" smtClean="0"/>
              <a:t>변수의 종류</a:t>
            </a:r>
            <a:endParaRPr lang="en-US" altLang="ko-KR" dirty="0" smtClean="0"/>
          </a:p>
          <a:p>
            <a:r>
              <a:rPr lang="en-US" altLang="ko-KR" dirty="0" smtClean="0"/>
              <a:t>1.3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데이터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6" y="1903915"/>
            <a:ext cx="8141269" cy="138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6" y="3439548"/>
            <a:ext cx="8001050" cy="236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64" y="4506039"/>
            <a:ext cx="3563888" cy="2351961"/>
          </a:xfrm>
        </p:spPr>
      </p:pic>
      <p:sp>
        <p:nvSpPr>
          <p:cNvPr id="8" name="TextBox 7"/>
          <p:cNvSpPr txBox="1"/>
          <p:nvPr/>
        </p:nvSpPr>
        <p:spPr>
          <a:xfrm>
            <a:off x="675406" y="764704"/>
            <a:ext cx="778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 데이터 처리에 특화된 통계분석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라이브러리 </a:t>
            </a:r>
            <a:r>
              <a:rPr lang="en-US" altLang="ko-KR" sz="2000" dirty="0" smtClean="0"/>
              <a:t>Pandas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read_csv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함수를 사용하여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체력 테스트 결과를 담은 </a:t>
            </a:r>
            <a:r>
              <a:rPr lang="en-US" altLang="ko-KR" sz="2000" dirty="0" err="1" smtClean="0"/>
              <a:t>csv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파일을 </a:t>
            </a:r>
            <a:r>
              <a:rPr lang="ko-KR" altLang="en-US" sz="2000" dirty="0" err="1" smtClean="0"/>
              <a:t>읽어들임</a:t>
            </a:r>
            <a:endParaRPr lang="en-US" altLang="ko-KR" sz="2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데이터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5406" y="764704"/>
            <a:ext cx="778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체력 테스트 결과를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으로 </a:t>
            </a:r>
            <a:r>
              <a:rPr lang="ko-KR" altLang="en-US" sz="2000" dirty="0" err="1" smtClean="0"/>
              <a:t>읽어들인</a:t>
            </a:r>
            <a:r>
              <a:rPr lang="ko-KR" altLang="en-US" sz="2000" dirty="0" smtClean="0"/>
              <a:t> 결과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842868" cy="447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484335"/>
            <a:ext cx="3563888" cy="2351961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1.0</a:t>
              </a:r>
              <a:r>
                <a:rPr lang="en-US" altLang="ko-KR" b="1" dirty="0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데이터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5406" y="764704"/>
            <a:ext cx="778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에서 악력에 대한 열을 추출하면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데이터 구조인 </a:t>
            </a:r>
            <a:r>
              <a:rPr lang="en-US" altLang="ko-KR" sz="2000" dirty="0" smtClean="0"/>
              <a:t>Series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4" y="1584541"/>
            <a:ext cx="6560890" cy="98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6" y="2555625"/>
            <a:ext cx="5800442" cy="404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1.1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데이터의 크기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68" y="74368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의 크기는 </a:t>
            </a:r>
            <a:r>
              <a:rPr lang="en-US" altLang="ko-KR" sz="2000" dirty="0" smtClean="0"/>
              <a:t>shape</a:t>
            </a:r>
            <a:r>
              <a:rPr lang="ko-KR" altLang="en-US" sz="2000" dirty="0" smtClean="0"/>
              <a:t>라는 </a:t>
            </a:r>
            <a:r>
              <a:rPr lang="ko-KR" altLang="en-US" sz="2000" dirty="0" err="1" smtClean="0"/>
              <a:t>인스턴수</a:t>
            </a:r>
            <a:r>
              <a:rPr lang="ko-KR" altLang="en-US" sz="2000" dirty="0" smtClean="0"/>
              <a:t> 변수 참조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829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0795" y="537321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데이터 개수 </a:t>
            </a:r>
            <a:r>
              <a:rPr lang="en-US" altLang="ko-KR" sz="2000" smtClean="0"/>
              <a:t>10 (</a:t>
            </a:r>
            <a:r>
              <a:rPr lang="ko-KR" altLang="en-US" sz="2000" smtClean="0"/>
              <a:t>레코드 수</a:t>
            </a:r>
            <a:r>
              <a:rPr lang="en-US" altLang="ko-KR" sz="2000" smtClean="0"/>
              <a:t>), </a:t>
            </a:r>
            <a:r>
              <a:rPr lang="ko-KR" altLang="en-US" sz="2000" smtClean="0"/>
              <a:t>변수 개수 </a:t>
            </a:r>
            <a:r>
              <a:rPr lang="en-US" altLang="ko-KR" sz="2000" smtClean="0"/>
              <a:t>5 (</a:t>
            </a:r>
            <a:r>
              <a:rPr lang="ko-KR" altLang="en-US" sz="2000" smtClean="0"/>
              <a:t>컬럼 수</a:t>
            </a:r>
            <a:r>
              <a:rPr lang="en-US" altLang="ko-KR" sz="2000" smtClean="0"/>
              <a:t>)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질적 변수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선택이 필요한 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종류를 구별하기 위한 변수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양적 변수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양을 표현하는 변수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rgbClr val="5BC9BC"/>
                  </a:solidFill>
                </a:rPr>
                <a:t>1.2.1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질적 변수와 양적 변수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1145"/>
            <a:ext cx="7956376" cy="62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92576"/>
            <a:ext cx="7956376" cy="5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1.2.2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척도 수준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59815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err="1" smtClean="0"/>
              <a:t>이산형</a:t>
            </a:r>
            <a:r>
              <a:rPr lang="ko-KR" altLang="en-US" sz="2000" b="1" dirty="0" smtClean="0"/>
              <a:t> 변수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하나하나의 값을 취하는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서로 인접한 숫자 사이에 값이 존재하지 않음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주사위의 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결석 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결석 학생 수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err="1" smtClean="0"/>
              <a:t>연속형</a:t>
            </a:r>
            <a:r>
              <a:rPr lang="ko-KR" altLang="en-US" sz="2000" b="1" dirty="0" smtClean="0"/>
              <a:t> 변수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연속적인 값을 취할 수 있는 </a:t>
            </a:r>
            <a:r>
              <a:rPr lang="ko-KR" altLang="en-US" dirty="0"/>
              <a:t>변수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어떤 두 숫자 사이에도 반드시 숫자가 존재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 smtClean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변수의 종류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smtClean="0">
                  <a:solidFill>
                    <a:srgbClr val="5BC9BC"/>
                  </a:solidFill>
                </a:rPr>
                <a:t>1.2.3 </a:t>
              </a:r>
              <a:r>
                <a:rPr lang="ko-KR" altLang="en-US" sz="2000" b="1" smtClean="0">
                  <a:solidFill>
                    <a:srgbClr val="5BC9BC"/>
                  </a:solidFill>
                </a:rPr>
                <a:t>이산형 변수와 연속형 변수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172</Words>
  <Application>Microsoft Office PowerPoint</Application>
  <PresentationFormat>화면 슬라이드 쇼(4:3)</PresentationFormat>
  <Paragraphs>54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10</cp:revision>
  <dcterms:created xsi:type="dcterms:W3CDTF">2020-04-17T01:54:45Z</dcterms:created>
  <dcterms:modified xsi:type="dcterms:W3CDTF">2021-01-25T03:22:28Z</dcterms:modified>
</cp:coreProperties>
</file>