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70DD-4F5C-46E9-B983-D323CEC2F7C2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1CE-B8BD-4986-B149-3740A47DA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77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70DD-4F5C-46E9-B983-D323CEC2F7C2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1CE-B8BD-4986-B149-3740A47DA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06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70DD-4F5C-46E9-B983-D323CEC2F7C2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1CE-B8BD-4986-B149-3740A47DA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95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70DD-4F5C-46E9-B983-D323CEC2F7C2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1CE-B8BD-4986-B149-3740A47DA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57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70DD-4F5C-46E9-B983-D323CEC2F7C2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1CE-B8BD-4986-B149-3740A47DA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93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70DD-4F5C-46E9-B983-D323CEC2F7C2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1CE-B8BD-4986-B149-3740A47DA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21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70DD-4F5C-46E9-B983-D323CEC2F7C2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1CE-B8BD-4986-B149-3740A47DA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60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70DD-4F5C-46E9-B983-D323CEC2F7C2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1CE-B8BD-4986-B149-3740A47DA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50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70DD-4F5C-46E9-B983-D323CEC2F7C2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1CE-B8BD-4986-B149-3740A47DA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64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70DD-4F5C-46E9-B983-D323CEC2F7C2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1CE-B8BD-4986-B149-3740A47DA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45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70DD-4F5C-46E9-B983-D323CEC2F7C2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1CE-B8BD-4986-B149-3740A47DA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21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570DD-4F5C-46E9-B983-D323CEC2F7C2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A1CE-B8BD-4986-B149-3740A47DA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46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524000" y="1419497"/>
            <a:ext cx="1497874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u="sng" dirty="0" smtClean="0"/>
              <a:t>직원번호</a:t>
            </a:r>
            <a:endParaRPr lang="ko-KR" altLang="en-US" sz="1600" u="sng" dirty="0"/>
          </a:p>
        </p:txBody>
      </p:sp>
      <p:sp>
        <p:nvSpPr>
          <p:cNvPr id="7" name="직사각형 6"/>
          <p:cNvSpPr/>
          <p:nvPr/>
        </p:nvSpPr>
        <p:spPr>
          <a:xfrm>
            <a:off x="2926080" y="2420983"/>
            <a:ext cx="2076994" cy="923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직원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233954" y="2420983"/>
            <a:ext cx="2076994" cy="923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자동차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065419" y="1419497"/>
            <a:ext cx="1497874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이름</a:t>
            </a:r>
            <a:endParaRPr lang="ko-KR" altLang="en-US" sz="1600" dirty="0"/>
          </a:p>
        </p:txBody>
      </p:sp>
      <p:sp>
        <p:nvSpPr>
          <p:cNvPr id="10" name="타원 9"/>
          <p:cNvSpPr/>
          <p:nvPr/>
        </p:nvSpPr>
        <p:spPr>
          <a:xfrm>
            <a:off x="4598126" y="1419497"/>
            <a:ext cx="1497874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입사일</a:t>
            </a:r>
            <a:endParaRPr lang="ko-KR" altLang="en-US" sz="1600" dirty="0"/>
          </a:p>
        </p:txBody>
      </p:sp>
      <p:sp>
        <p:nvSpPr>
          <p:cNvPr id="11" name="타원 10"/>
          <p:cNvSpPr/>
          <p:nvPr/>
        </p:nvSpPr>
        <p:spPr>
          <a:xfrm>
            <a:off x="6736080" y="1419497"/>
            <a:ext cx="1497874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 smtClean="0"/>
              <a:t>자동차번호</a:t>
            </a:r>
            <a:endParaRPr lang="ko-KR" altLang="en-US" sz="1200" u="sng" dirty="0"/>
          </a:p>
        </p:txBody>
      </p:sp>
      <p:sp>
        <p:nvSpPr>
          <p:cNvPr id="12" name="타원 11"/>
          <p:cNvSpPr/>
          <p:nvPr/>
        </p:nvSpPr>
        <p:spPr>
          <a:xfrm>
            <a:off x="8277499" y="1419497"/>
            <a:ext cx="1497874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색상</a:t>
            </a:r>
            <a:endParaRPr lang="ko-KR" altLang="en-US" sz="1600" dirty="0"/>
          </a:p>
        </p:txBody>
      </p:sp>
      <p:sp>
        <p:nvSpPr>
          <p:cNvPr id="13" name="타원 12"/>
          <p:cNvSpPr/>
          <p:nvPr/>
        </p:nvSpPr>
        <p:spPr>
          <a:xfrm>
            <a:off x="9810206" y="1419497"/>
            <a:ext cx="1497874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모델명</a:t>
            </a:r>
            <a:endParaRPr lang="ko-KR" altLang="en-US" sz="1600" dirty="0"/>
          </a:p>
        </p:txBody>
      </p:sp>
      <p:cxnSp>
        <p:nvCxnSpPr>
          <p:cNvPr id="15" name="직선 연결선 14"/>
          <p:cNvCxnSpPr>
            <a:stCxn id="4" idx="4"/>
            <a:endCxn id="7" idx="0"/>
          </p:cNvCxnSpPr>
          <p:nvPr/>
        </p:nvCxnSpPr>
        <p:spPr>
          <a:xfrm>
            <a:off x="2272937" y="2107474"/>
            <a:ext cx="1691640" cy="313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9" idx="4"/>
            <a:endCxn id="7" idx="0"/>
          </p:cNvCxnSpPr>
          <p:nvPr/>
        </p:nvCxnSpPr>
        <p:spPr>
          <a:xfrm>
            <a:off x="3814356" y="2107474"/>
            <a:ext cx="150221" cy="313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0" idx="4"/>
            <a:endCxn id="7" idx="0"/>
          </p:cNvCxnSpPr>
          <p:nvPr/>
        </p:nvCxnSpPr>
        <p:spPr>
          <a:xfrm flipH="1">
            <a:off x="3964577" y="2107474"/>
            <a:ext cx="1382486" cy="313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1" idx="4"/>
            <a:endCxn id="8" idx="0"/>
          </p:cNvCxnSpPr>
          <p:nvPr/>
        </p:nvCxnSpPr>
        <p:spPr>
          <a:xfrm>
            <a:off x="7485017" y="2107474"/>
            <a:ext cx="1787434" cy="313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2" idx="4"/>
            <a:endCxn id="8" idx="0"/>
          </p:cNvCxnSpPr>
          <p:nvPr/>
        </p:nvCxnSpPr>
        <p:spPr>
          <a:xfrm>
            <a:off x="9026436" y="2107474"/>
            <a:ext cx="246015" cy="313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3" idx="4"/>
            <a:endCxn id="8" idx="0"/>
          </p:cNvCxnSpPr>
          <p:nvPr/>
        </p:nvCxnSpPr>
        <p:spPr>
          <a:xfrm flipH="1">
            <a:off x="9272451" y="2107474"/>
            <a:ext cx="1286692" cy="313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다이아몬드 25"/>
          <p:cNvSpPr/>
          <p:nvPr/>
        </p:nvSpPr>
        <p:spPr>
          <a:xfrm>
            <a:off x="5752011" y="2476976"/>
            <a:ext cx="1950721" cy="81155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할당</a:t>
            </a:r>
            <a:endParaRPr lang="en-US" altLang="ko-KR" dirty="0" smtClean="0"/>
          </a:p>
        </p:txBody>
      </p:sp>
      <p:cxnSp>
        <p:nvCxnSpPr>
          <p:cNvPr id="28" name="직선 연결선 27"/>
          <p:cNvCxnSpPr>
            <a:stCxn id="7" idx="3"/>
            <a:endCxn id="26" idx="1"/>
          </p:cNvCxnSpPr>
          <p:nvPr/>
        </p:nvCxnSpPr>
        <p:spPr>
          <a:xfrm>
            <a:off x="5003074" y="2882537"/>
            <a:ext cx="748937" cy="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6" idx="3"/>
            <a:endCxn id="8" idx="1"/>
          </p:cNvCxnSpPr>
          <p:nvPr/>
        </p:nvCxnSpPr>
        <p:spPr>
          <a:xfrm flipV="1">
            <a:off x="7702732" y="2882537"/>
            <a:ext cx="531222" cy="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922650" y="25132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03074" y="251851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161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524000" y="1419497"/>
            <a:ext cx="1497874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u="sng" dirty="0" smtClean="0"/>
              <a:t>고객번호</a:t>
            </a:r>
            <a:endParaRPr lang="ko-KR" altLang="en-US" sz="1600" u="sng" dirty="0"/>
          </a:p>
        </p:txBody>
      </p:sp>
      <p:sp>
        <p:nvSpPr>
          <p:cNvPr id="7" name="직사각형 6"/>
          <p:cNvSpPr/>
          <p:nvPr/>
        </p:nvSpPr>
        <p:spPr>
          <a:xfrm>
            <a:off x="2926080" y="2420983"/>
            <a:ext cx="2076994" cy="923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233954" y="2420983"/>
            <a:ext cx="2076994" cy="923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065419" y="1419497"/>
            <a:ext cx="1497874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이름</a:t>
            </a:r>
            <a:endParaRPr lang="ko-KR" altLang="en-US" sz="1600" dirty="0"/>
          </a:p>
        </p:txBody>
      </p:sp>
      <p:sp>
        <p:nvSpPr>
          <p:cNvPr id="10" name="타원 9"/>
          <p:cNvSpPr/>
          <p:nvPr/>
        </p:nvSpPr>
        <p:spPr>
          <a:xfrm>
            <a:off x="4598126" y="1419497"/>
            <a:ext cx="1497874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주소</a:t>
            </a:r>
            <a:endParaRPr lang="ko-KR" altLang="en-US" sz="1600" dirty="0"/>
          </a:p>
        </p:txBody>
      </p:sp>
      <p:sp>
        <p:nvSpPr>
          <p:cNvPr id="11" name="타원 10"/>
          <p:cNvSpPr/>
          <p:nvPr/>
        </p:nvSpPr>
        <p:spPr>
          <a:xfrm>
            <a:off x="6736080" y="1419497"/>
            <a:ext cx="1497874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 smtClean="0"/>
              <a:t>주문번호</a:t>
            </a:r>
            <a:endParaRPr lang="ko-KR" altLang="en-US" sz="1200" u="sng" dirty="0"/>
          </a:p>
        </p:txBody>
      </p:sp>
      <p:sp>
        <p:nvSpPr>
          <p:cNvPr id="12" name="타원 11"/>
          <p:cNvSpPr/>
          <p:nvPr/>
        </p:nvSpPr>
        <p:spPr>
          <a:xfrm>
            <a:off x="8277499" y="1419497"/>
            <a:ext cx="1497874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주문일</a:t>
            </a:r>
            <a:endParaRPr lang="ko-KR" altLang="en-US" sz="1600" dirty="0"/>
          </a:p>
        </p:txBody>
      </p:sp>
      <p:sp>
        <p:nvSpPr>
          <p:cNvPr id="13" name="타원 12"/>
          <p:cNvSpPr/>
          <p:nvPr/>
        </p:nvSpPr>
        <p:spPr>
          <a:xfrm>
            <a:off x="9810206" y="1419497"/>
            <a:ext cx="1497874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주문량</a:t>
            </a:r>
            <a:endParaRPr lang="ko-KR" altLang="en-US" sz="1600" dirty="0"/>
          </a:p>
        </p:txBody>
      </p:sp>
      <p:cxnSp>
        <p:nvCxnSpPr>
          <p:cNvPr id="15" name="직선 연결선 14"/>
          <p:cNvCxnSpPr>
            <a:stCxn id="4" idx="4"/>
            <a:endCxn id="7" idx="0"/>
          </p:cNvCxnSpPr>
          <p:nvPr/>
        </p:nvCxnSpPr>
        <p:spPr>
          <a:xfrm>
            <a:off x="2272937" y="2107474"/>
            <a:ext cx="1691640" cy="313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9" idx="4"/>
            <a:endCxn id="7" idx="0"/>
          </p:cNvCxnSpPr>
          <p:nvPr/>
        </p:nvCxnSpPr>
        <p:spPr>
          <a:xfrm>
            <a:off x="3814356" y="2107474"/>
            <a:ext cx="150221" cy="313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0" idx="4"/>
            <a:endCxn id="7" idx="0"/>
          </p:cNvCxnSpPr>
          <p:nvPr/>
        </p:nvCxnSpPr>
        <p:spPr>
          <a:xfrm flipH="1">
            <a:off x="3964577" y="2107474"/>
            <a:ext cx="1382486" cy="313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1" idx="4"/>
            <a:endCxn id="8" idx="0"/>
          </p:cNvCxnSpPr>
          <p:nvPr/>
        </p:nvCxnSpPr>
        <p:spPr>
          <a:xfrm>
            <a:off x="7485017" y="2107474"/>
            <a:ext cx="1787434" cy="313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2" idx="4"/>
            <a:endCxn id="8" idx="0"/>
          </p:cNvCxnSpPr>
          <p:nvPr/>
        </p:nvCxnSpPr>
        <p:spPr>
          <a:xfrm>
            <a:off x="9026436" y="2107474"/>
            <a:ext cx="246015" cy="313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3" idx="4"/>
            <a:endCxn id="8" idx="0"/>
          </p:cNvCxnSpPr>
          <p:nvPr/>
        </p:nvCxnSpPr>
        <p:spPr>
          <a:xfrm flipH="1">
            <a:off x="9272451" y="2107474"/>
            <a:ext cx="1286692" cy="313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다이아몬드 25"/>
          <p:cNvSpPr/>
          <p:nvPr/>
        </p:nvSpPr>
        <p:spPr>
          <a:xfrm>
            <a:off x="5752011" y="2476976"/>
            <a:ext cx="1950721" cy="81155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</a:t>
            </a:r>
            <a:endParaRPr lang="en-US" altLang="ko-KR" dirty="0" smtClean="0"/>
          </a:p>
        </p:txBody>
      </p:sp>
      <p:cxnSp>
        <p:nvCxnSpPr>
          <p:cNvPr id="28" name="직선 연결선 27"/>
          <p:cNvCxnSpPr>
            <a:stCxn id="7" idx="3"/>
            <a:endCxn id="26" idx="1"/>
          </p:cNvCxnSpPr>
          <p:nvPr/>
        </p:nvCxnSpPr>
        <p:spPr>
          <a:xfrm>
            <a:off x="5003074" y="2882537"/>
            <a:ext cx="748937" cy="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6" idx="3"/>
            <a:endCxn id="8" idx="1"/>
          </p:cNvCxnSpPr>
          <p:nvPr/>
        </p:nvCxnSpPr>
        <p:spPr>
          <a:xfrm flipV="1">
            <a:off x="7702732" y="2882537"/>
            <a:ext cx="531222" cy="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922650" y="251320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03074" y="251851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64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524000" y="1419497"/>
            <a:ext cx="1497874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u="sng" dirty="0" smtClean="0"/>
              <a:t>직원번호</a:t>
            </a:r>
            <a:endParaRPr lang="ko-KR" altLang="en-US" sz="1600" u="sng" dirty="0"/>
          </a:p>
        </p:txBody>
      </p:sp>
      <p:sp>
        <p:nvSpPr>
          <p:cNvPr id="7" name="직사각형 6"/>
          <p:cNvSpPr/>
          <p:nvPr/>
        </p:nvSpPr>
        <p:spPr>
          <a:xfrm>
            <a:off x="2926080" y="2420983"/>
            <a:ext cx="2076994" cy="923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직원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233954" y="2420983"/>
            <a:ext cx="2076994" cy="923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065419" y="1419497"/>
            <a:ext cx="1497874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이름</a:t>
            </a:r>
            <a:endParaRPr lang="ko-KR" altLang="en-US" sz="1600" dirty="0"/>
          </a:p>
        </p:txBody>
      </p:sp>
      <p:sp>
        <p:nvSpPr>
          <p:cNvPr id="10" name="타원 9"/>
          <p:cNvSpPr/>
          <p:nvPr/>
        </p:nvSpPr>
        <p:spPr>
          <a:xfrm>
            <a:off x="4598126" y="1419497"/>
            <a:ext cx="1497874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호봉</a:t>
            </a:r>
            <a:endParaRPr lang="ko-KR" altLang="en-US" sz="1600" dirty="0"/>
          </a:p>
        </p:txBody>
      </p:sp>
      <p:sp>
        <p:nvSpPr>
          <p:cNvPr id="11" name="타원 10"/>
          <p:cNvSpPr/>
          <p:nvPr/>
        </p:nvSpPr>
        <p:spPr>
          <a:xfrm>
            <a:off x="6736080" y="1419497"/>
            <a:ext cx="1497874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 smtClean="0"/>
              <a:t>프로젝트번호</a:t>
            </a:r>
            <a:endParaRPr lang="ko-KR" altLang="en-US" sz="1200" u="sng" dirty="0"/>
          </a:p>
        </p:txBody>
      </p:sp>
      <p:sp>
        <p:nvSpPr>
          <p:cNvPr id="12" name="타원 11"/>
          <p:cNvSpPr/>
          <p:nvPr/>
        </p:nvSpPr>
        <p:spPr>
          <a:xfrm>
            <a:off x="8273143" y="1422065"/>
            <a:ext cx="1497874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프로젝트내역</a:t>
            </a:r>
            <a:endParaRPr lang="ko-KR" altLang="en-US" sz="1600" dirty="0"/>
          </a:p>
        </p:txBody>
      </p:sp>
      <p:sp>
        <p:nvSpPr>
          <p:cNvPr id="13" name="타원 12"/>
          <p:cNvSpPr/>
          <p:nvPr/>
        </p:nvSpPr>
        <p:spPr>
          <a:xfrm>
            <a:off x="9810206" y="1419497"/>
            <a:ext cx="1497874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시작일</a:t>
            </a:r>
            <a:endParaRPr lang="ko-KR" altLang="en-US" sz="1600" dirty="0"/>
          </a:p>
        </p:txBody>
      </p:sp>
      <p:cxnSp>
        <p:nvCxnSpPr>
          <p:cNvPr id="15" name="직선 연결선 14"/>
          <p:cNvCxnSpPr>
            <a:stCxn id="4" idx="4"/>
            <a:endCxn id="7" idx="0"/>
          </p:cNvCxnSpPr>
          <p:nvPr/>
        </p:nvCxnSpPr>
        <p:spPr>
          <a:xfrm>
            <a:off x="2272937" y="2107474"/>
            <a:ext cx="1691640" cy="313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9" idx="4"/>
            <a:endCxn id="7" idx="0"/>
          </p:cNvCxnSpPr>
          <p:nvPr/>
        </p:nvCxnSpPr>
        <p:spPr>
          <a:xfrm>
            <a:off x="3814356" y="2107474"/>
            <a:ext cx="150221" cy="313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0" idx="4"/>
            <a:endCxn id="7" idx="0"/>
          </p:cNvCxnSpPr>
          <p:nvPr/>
        </p:nvCxnSpPr>
        <p:spPr>
          <a:xfrm flipH="1">
            <a:off x="3964577" y="2107474"/>
            <a:ext cx="1382486" cy="313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1" idx="4"/>
            <a:endCxn id="8" idx="0"/>
          </p:cNvCxnSpPr>
          <p:nvPr/>
        </p:nvCxnSpPr>
        <p:spPr>
          <a:xfrm>
            <a:off x="7485017" y="2107474"/>
            <a:ext cx="1787434" cy="313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2" idx="4"/>
            <a:endCxn id="8" idx="0"/>
          </p:cNvCxnSpPr>
          <p:nvPr/>
        </p:nvCxnSpPr>
        <p:spPr>
          <a:xfrm>
            <a:off x="9022080" y="2110042"/>
            <a:ext cx="250371" cy="310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3" idx="4"/>
            <a:endCxn id="8" idx="0"/>
          </p:cNvCxnSpPr>
          <p:nvPr/>
        </p:nvCxnSpPr>
        <p:spPr>
          <a:xfrm flipH="1">
            <a:off x="9272451" y="2107474"/>
            <a:ext cx="1286692" cy="313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다이아몬드 25"/>
          <p:cNvSpPr/>
          <p:nvPr/>
        </p:nvSpPr>
        <p:spPr>
          <a:xfrm>
            <a:off x="5752011" y="2476976"/>
            <a:ext cx="1950721" cy="81155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할당</a:t>
            </a:r>
            <a:endParaRPr lang="en-US" altLang="ko-KR" dirty="0" smtClean="0"/>
          </a:p>
        </p:txBody>
      </p:sp>
      <p:cxnSp>
        <p:nvCxnSpPr>
          <p:cNvPr id="28" name="직선 연결선 27"/>
          <p:cNvCxnSpPr>
            <a:stCxn id="7" idx="3"/>
            <a:endCxn id="26" idx="1"/>
          </p:cNvCxnSpPr>
          <p:nvPr/>
        </p:nvCxnSpPr>
        <p:spPr>
          <a:xfrm>
            <a:off x="5003074" y="2882537"/>
            <a:ext cx="748937" cy="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6" idx="3"/>
            <a:endCxn id="8" idx="1"/>
          </p:cNvCxnSpPr>
          <p:nvPr/>
        </p:nvCxnSpPr>
        <p:spPr>
          <a:xfrm flipV="1">
            <a:off x="7702732" y="2882537"/>
            <a:ext cx="531222" cy="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835560" y="2513205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0N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03074" y="251851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1532712" y="731520"/>
            <a:ext cx="1497874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특기</a:t>
            </a:r>
            <a:endParaRPr lang="ko-KR" altLang="en-US" sz="1600" dirty="0"/>
          </a:p>
        </p:txBody>
      </p:sp>
      <p:sp>
        <p:nvSpPr>
          <p:cNvPr id="24" name="타원 23"/>
          <p:cNvSpPr/>
          <p:nvPr/>
        </p:nvSpPr>
        <p:spPr>
          <a:xfrm>
            <a:off x="3034938" y="731519"/>
            <a:ext cx="1497874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생년월일</a:t>
            </a:r>
            <a:endParaRPr lang="ko-KR" altLang="en-US" sz="1600" dirty="0"/>
          </a:p>
        </p:txBody>
      </p:sp>
      <p:sp>
        <p:nvSpPr>
          <p:cNvPr id="30" name="타원 29"/>
          <p:cNvSpPr/>
          <p:nvPr/>
        </p:nvSpPr>
        <p:spPr>
          <a:xfrm>
            <a:off x="9849395" y="731519"/>
            <a:ext cx="1497874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예상완료일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6991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524000" y="1419497"/>
            <a:ext cx="1497874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u="sng" dirty="0" smtClean="0"/>
              <a:t>주민등록번호</a:t>
            </a:r>
            <a:endParaRPr lang="ko-KR" altLang="en-US" sz="1600" u="sng" dirty="0"/>
          </a:p>
        </p:txBody>
      </p:sp>
      <p:sp>
        <p:nvSpPr>
          <p:cNvPr id="7" name="직사각형 6"/>
          <p:cNvSpPr/>
          <p:nvPr/>
        </p:nvSpPr>
        <p:spPr>
          <a:xfrm>
            <a:off x="2926080" y="2420983"/>
            <a:ext cx="2076994" cy="923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직원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233954" y="2420983"/>
            <a:ext cx="2076994" cy="923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065419" y="1419497"/>
            <a:ext cx="1497874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주소</a:t>
            </a:r>
            <a:endParaRPr lang="ko-KR" altLang="en-US" sz="1600" dirty="0"/>
          </a:p>
        </p:txBody>
      </p:sp>
      <p:sp>
        <p:nvSpPr>
          <p:cNvPr id="10" name="타원 9"/>
          <p:cNvSpPr/>
          <p:nvPr/>
        </p:nvSpPr>
        <p:spPr>
          <a:xfrm>
            <a:off x="4598126" y="1419497"/>
            <a:ext cx="1497874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월급</a:t>
            </a:r>
            <a:endParaRPr lang="ko-KR" altLang="en-US" sz="1600" dirty="0"/>
          </a:p>
        </p:txBody>
      </p:sp>
      <p:sp>
        <p:nvSpPr>
          <p:cNvPr id="11" name="타원 10"/>
          <p:cNvSpPr/>
          <p:nvPr/>
        </p:nvSpPr>
        <p:spPr>
          <a:xfrm>
            <a:off x="6736080" y="1419497"/>
            <a:ext cx="1497874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 smtClean="0"/>
              <a:t>번호</a:t>
            </a:r>
            <a:endParaRPr lang="ko-KR" altLang="en-US" sz="1200" u="sng" dirty="0"/>
          </a:p>
        </p:txBody>
      </p:sp>
      <p:sp>
        <p:nvSpPr>
          <p:cNvPr id="12" name="타원 11"/>
          <p:cNvSpPr/>
          <p:nvPr/>
        </p:nvSpPr>
        <p:spPr>
          <a:xfrm>
            <a:off x="8273143" y="1422065"/>
            <a:ext cx="1497874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이름</a:t>
            </a:r>
            <a:endParaRPr lang="ko-KR" altLang="en-US" sz="1600" dirty="0"/>
          </a:p>
        </p:txBody>
      </p:sp>
      <p:cxnSp>
        <p:nvCxnSpPr>
          <p:cNvPr id="15" name="직선 연결선 14"/>
          <p:cNvCxnSpPr>
            <a:stCxn id="4" idx="4"/>
            <a:endCxn id="7" idx="0"/>
          </p:cNvCxnSpPr>
          <p:nvPr/>
        </p:nvCxnSpPr>
        <p:spPr>
          <a:xfrm>
            <a:off x="2272937" y="2107474"/>
            <a:ext cx="1691640" cy="313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9" idx="4"/>
            <a:endCxn id="7" idx="0"/>
          </p:cNvCxnSpPr>
          <p:nvPr/>
        </p:nvCxnSpPr>
        <p:spPr>
          <a:xfrm>
            <a:off x="3814356" y="2107474"/>
            <a:ext cx="150221" cy="313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0" idx="4"/>
            <a:endCxn id="7" idx="0"/>
          </p:cNvCxnSpPr>
          <p:nvPr/>
        </p:nvCxnSpPr>
        <p:spPr>
          <a:xfrm flipH="1">
            <a:off x="3964577" y="2107474"/>
            <a:ext cx="1382486" cy="313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1" idx="4"/>
            <a:endCxn id="8" idx="0"/>
          </p:cNvCxnSpPr>
          <p:nvPr/>
        </p:nvCxnSpPr>
        <p:spPr>
          <a:xfrm>
            <a:off x="7485017" y="2107474"/>
            <a:ext cx="1787434" cy="313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99" idx="4"/>
            <a:endCxn id="8" idx="0"/>
          </p:cNvCxnSpPr>
          <p:nvPr/>
        </p:nvCxnSpPr>
        <p:spPr>
          <a:xfrm flipH="1">
            <a:off x="9272451" y="2098022"/>
            <a:ext cx="1356566" cy="322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42" idx="0"/>
            <a:endCxn id="35" idx="4"/>
          </p:cNvCxnSpPr>
          <p:nvPr/>
        </p:nvCxnSpPr>
        <p:spPr>
          <a:xfrm flipH="1" flipV="1">
            <a:off x="10589624" y="6105757"/>
            <a:ext cx="182876" cy="1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다이아몬드 25"/>
          <p:cNvSpPr/>
          <p:nvPr/>
        </p:nvSpPr>
        <p:spPr>
          <a:xfrm>
            <a:off x="5752011" y="2476976"/>
            <a:ext cx="1950721" cy="81155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관여</a:t>
            </a:r>
            <a:endParaRPr lang="en-US" altLang="ko-KR" dirty="0" smtClean="0"/>
          </a:p>
        </p:txBody>
      </p:sp>
      <p:cxnSp>
        <p:nvCxnSpPr>
          <p:cNvPr id="28" name="직선 연결선 27"/>
          <p:cNvCxnSpPr>
            <a:stCxn id="7" idx="3"/>
            <a:endCxn id="26" idx="1"/>
          </p:cNvCxnSpPr>
          <p:nvPr/>
        </p:nvCxnSpPr>
        <p:spPr>
          <a:xfrm>
            <a:off x="5003074" y="2882537"/>
            <a:ext cx="748937" cy="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6" idx="3"/>
            <a:endCxn id="8" idx="1"/>
          </p:cNvCxnSpPr>
          <p:nvPr/>
        </p:nvCxnSpPr>
        <p:spPr>
          <a:xfrm flipV="1">
            <a:off x="7702732" y="2882537"/>
            <a:ext cx="531222" cy="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835560" y="251320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03074" y="251851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1532712" y="731520"/>
            <a:ext cx="1497874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성별</a:t>
            </a:r>
            <a:endParaRPr lang="ko-KR" altLang="en-US" sz="1600" dirty="0"/>
          </a:p>
        </p:txBody>
      </p:sp>
      <p:sp>
        <p:nvSpPr>
          <p:cNvPr id="24" name="타원 23"/>
          <p:cNvSpPr/>
          <p:nvPr/>
        </p:nvSpPr>
        <p:spPr>
          <a:xfrm>
            <a:off x="3034938" y="731519"/>
            <a:ext cx="1497874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생년월일</a:t>
            </a:r>
            <a:endParaRPr lang="ko-KR" altLang="en-US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190411" y="4317800"/>
            <a:ext cx="2076994" cy="923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부서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6914607" y="5463060"/>
            <a:ext cx="1497874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 smtClean="0"/>
              <a:t>번호</a:t>
            </a:r>
            <a:endParaRPr lang="ko-KR" altLang="en-US" sz="1200" u="sng" dirty="0"/>
          </a:p>
        </p:txBody>
      </p:sp>
      <p:sp>
        <p:nvSpPr>
          <p:cNvPr id="34" name="타원 33"/>
          <p:cNvSpPr/>
          <p:nvPr/>
        </p:nvSpPr>
        <p:spPr>
          <a:xfrm>
            <a:off x="8412481" y="5807049"/>
            <a:ext cx="1497874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부서명</a:t>
            </a:r>
            <a:endParaRPr lang="ko-KR" altLang="en-US" sz="1600" dirty="0"/>
          </a:p>
        </p:txBody>
      </p:sp>
      <p:sp>
        <p:nvSpPr>
          <p:cNvPr id="35" name="타원 34"/>
          <p:cNvSpPr/>
          <p:nvPr/>
        </p:nvSpPr>
        <p:spPr>
          <a:xfrm>
            <a:off x="9840687" y="5417780"/>
            <a:ext cx="1497874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부서장</a:t>
            </a:r>
            <a:endParaRPr lang="ko-KR" altLang="en-US" sz="1600" dirty="0"/>
          </a:p>
        </p:txBody>
      </p:sp>
      <p:cxnSp>
        <p:nvCxnSpPr>
          <p:cNvPr id="36" name="직선 연결선 35"/>
          <p:cNvCxnSpPr>
            <a:stCxn id="31" idx="4"/>
            <a:endCxn id="27" idx="0"/>
          </p:cNvCxnSpPr>
          <p:nvPr/>
        </p:nvCxnSpPr>
        <p:spPr>
          <a:xfrm flipV="1">
            <a:off x="7663544" y="4317800"/>
            <a:ext cx="1565364" cy="1833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34" idx="4"/>
            <a:endCxn id="27" idx="0"/>
          </p:cNvCxnSpPr>
          <p:nvPr/>
        </p:nvCxnSpPr>
        <p:spPr>
          <a:xfrm flipV="1">
            <a:off x="9161418" y="4317800"/>
            <a:ext cx="67490" cy="2177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35" idx="4"/>
            <a:endCxn id="27" idx="0"/>
          </p:cNvCxnSpPr>
          <p:nvPr/>
        </p:nvCxnSpPr>
        <p:spPr>
          <a:xfrm flipH="1" flipV="1">
            <a:off x="9228908" y="4317800"/>
            <a:ext cx="1360716" cy="1787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다이아몬드 38"/>
          <p:cNvSpPr/>
          <p:nvPr/>
        </p:nvSpPr>
        <p:spPr>
          <a:xfrm>
            <a:off x="8288383" y="3420819"/>
            <a:ext cx="1950721" cy="81155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할당</a:t>
            </a:r>
            <a:endParaRPr lang="en-US" altLang="ko-KR" dirty="0" smtClean="0"/>
          </a:p>
        </p:txBody>
      </p:sp>
      <p:cxnSp>
        <p:nvCxnSpPr>
          <p:cNvPr id="40" name="직선 연결선 39"/>
          <p:cNvCxnSpPr>
            <a:stCxn id="39" idx="2"/>
            <a:endCxn id="27" idx="0"/>
          </p:cNvCxnSpPr>
          <p:nvPr/>
        </p:nvCxnSpPr>
        <p:spPr>
          <a:xfrm flipH="1">
            <a:off x="9228908" y="4232372"/>
            <a:ext cx="34836" cy="85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10023563" y="6107492"/>
            <a:ext cx="1497874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부서장 부임날짜</a:t>
            </a:r>
            <a:endParaRPr lang="ko-KR" altLang="en-US" sz="1600" dirty="0"/>
          </a:p>
        </p:txBody>
      </p:sp>
      <p:cxnSp>
        <p:nvCxnSpPr>
          <p:cNvPr id="54" name="직선 연결선 53"/>
          <p:cNvCxnSpPr>
            <a:stCxn id="39" idx="0"/>
            <a:endCxn id="8" idx="2"/>
          </p:cNvCxnSpPr>
          <p:nvPr/>
        </p:nvCxnSpPr>
        <p:spPr>
          <a:xfrm flipV="1">
            <a:off x="9263744" y="3344091"/>
            <a:ext cx="8707" cy="76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394781" y="323094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58" name="다이아몬드 57"/>
          <p:cNvSpPr/>
          <p:nvPr/>
        </p:nvSpPr>
        <p:spPr>
          <a:xfrm>
            <a:off x="4637312" y="4018960"/>
            <a:ext cx="1950721" cy="81155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근무</a:t>
            </a:r>
            <a:endParaRPr lang="en-US" altLang="ko-KR" dirty="0" smtClean="0"/>
          </a:p>
        </p:txBody>
      </p:sp>
      <p:cxnSp>
        <p:nvCxnSpPr>
          <p:cNvPr id="59" name="직선 연결선 58"/>
          <p:cNvCxnSpPr>
            <a:stCxn id="7" idx="2"/>
            <a:endCxn id="58" idx="1"/>
          </p:cNvCxnSpPr>
          <p:nvPr/>
        </p:nvCxnSpPr>
        <p:spPr>
          <a:xfrm>
            <a:off x="3964577" y="3344091"/>
            <a:ext cx="672735" cy="1080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8" idx="3"/>
            <a:endCxn id="27" idx="1"/>
          </p:cNvCxnSpPr>
          <p:nvPr/>
        </p:nvCxnSpPr>
        <p:spPr>
          <a:xfrm>
            <a:off x="6588033" y="4424737"/>
            <a:ext cx="1602378" cy="354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082350" y="330265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896525" y="443560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7" name="타원 66"/>
          <p:cNvSpPr/>
          <p:nvPr/>
        </p:nvSpPr>
        <p:spPr>
          <a:xfrm>
            <a:off x="6532620" y="3459176"/>
            <a:ext cx="1497874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주당근무시간</a:t>
            </a:r>
            <a:endParaRPr lang="ko-KR" altLang="en-US" sz="1600" dirty="0"/>
          </a:p>
        </p:txBody>
      </p:sp>
      <p:sp>
        <p:nvSpPr>
          <p:cNvPr id="68" name="타원 67"/>
          <p:cNvSpPr/>
          <p:nvPr/>
        </p:nvSpPr>
        <p:spPr>
          <a:xfrm>
            <a:off x="4563293" y="710802"/>
            <a:ext cx="1497874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직속상사</a:t>
            </a:r>
            <a:endParaRPr lang="ko-KR" altLang="en-US" sz="1600" dirty="0"/>
          </a:p>
        </p:txBody>
      </p:sp>
      <p:sp>
        <p:nvSpPr>
          <p:cNvPr id="77" name="타원 76"/>
          <p:cNvSpPr/>
          <p:nvPr/>
        </p:nvSpPr>
        <p:spPr>
          <a:xfrm>
            <a:off x="26125" y="5225274"/>
            <a:ext cx="1497874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u="sng" dirty="0" smtClean="0"/>
              <a:t>이름</a:t>
            </a:r>
            <a:endParaRPr lang="ko-KR" altLang="en-US" sz="1600" u="sng" dirty="0"/>
          </a:p>
        </p:txBody>
      </p:sp>
      <p:sp>
        <p:nvSpPr>
          <p:cNvPr id="78" name="타원 77"/>
          <p:cNvSpPr/>
          <p:nvPr/>
        </p:nvSpPr>
        <p:spPr>
          <a:xfrm>
            <a:off x="2186" y="5920623"/>
            <a:ext cx="1497874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직원과의 관계</a:t>
            </a:r>
            <a:endParaRPr lang="ko-KR" altLang="en-US" sz="1600" dirty="0"/>
          </a:p>
        </p:txBody>
      </p:sp>
      <p:sp>
        <p:nvSpPr>
          <p:cNvPr id="79" name="타원 78"/>
          <p:cNvSpPr/>
          <p:nvPr/>
        </p:nvSpPr>
        <p:spPr>
          <a:xfrm>
            <a:off x="1602382" y="5240908"/>
            <a:ext cx="1497874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성별</a:t>
            </a:r>
            <a:endParaRPr lang="ko-KR" altLang="en-US" sz="1600" dirty="0"/>
          </a:p>
        </p:txBody>
      </p:sp>
      <p:sp>
        <p:nvSpPr>
          <p:cNvPr id="80" name="타원 79"/>
          <p:cNvSpPr/>
          <p:nvPr/>
        </p:nvSpPr>
        <p:spPr>
          <a:xfrm>
            <a:off x="3193890" y="5260475"/>
            <a:ext cx="1497874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생년월일</a:t>
            </a:r>
            <a:endParaRPr lang="ko-KR" altLang="en-US" sz="1600" dirty="0"/>
          </a:p>
        </p:txBody>
      </p:sp>
      <p:cxnSp>
        <p:nvCxnSpPr>
          <p:cNvPr id="82" name="직선 연결선 81"/>
          <p:cNvCxnSpPr>
            <a:stCxn id="91" idx="4"/>
            <a:endCxn id="77" idx="0"/>
          </p:cNvCxnSpPr>
          <p:nvPr/>
        </p:nvCxnSpPr>
        <p:spPr>
          <a:xfrm flipH="1">
            <a:off x="775062" y="4927399"/>
            <a:ext cx="1043939" cy="297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91" idx="4"/>
            <a:endCxn id="80" idx="0"/>
          </p:cNvCxnSpPr>
          <p:nvPr/>
        </p:nvCxnSpPr>
        <p:spPr>
          <a:xfrm>
            <a:off x="1819001" y="4927399"/>
            <a:ext cx="2123826" cy="333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91" idx="4"/>
            <a:endCxn id="79" idx="0"/>
          </p:cNvCxnSpPr>
          <p:nvPr/>
        </p:nvCxnSpPr>
        <p:spPr>
          <a:xfrm>
            <a:off x="1819001" y="4927399"/>
            <a:ext cx="532318" cy="313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/>
          <p:cNvSpPr/>
          <p:nvPr/>
        </p:nvSpPr>
        <p:spPr>
          <a:xfrm>
            <a:off x="1070064" y="4239422"/>
            <a:ext cx="1497874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부양가족</a:t>
            </a:r>
            <a:endParaRPr lang="ko-KR" altLang="en-US" sz="1600" dirty="0"/>
          </a:p>
        </p:txBody>
      </p:sp>
      <p:cxnSp>
        <p:nvCxnSpPr>
          <p:cNvPr id="95" name="직선 연결선 94"/>
          <p:cNvCxnSpPr>
            <a:stCxn id="109" idx="3"/>
            <a:endCxn id="7" idx="1"/>
          </p:cNvCxnSpPr>
          <p:nvPr/>
        </p:nvCxnSpPr>
        <p:spPr>
          <a:xfrm flipV="1">
            <a:off x="2464527" y="2882537"/>
            <a:ext cx="461553" cy="201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/>
          <p:cNvSpPr/>
          <p:nvPr/>
        </p:nvSpPr>
        <p:spPr>
          <a:xfrm>
            <a:off x="9880080" y="1410045"/>
            <a:ext cx="1497874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한곳</a:t>
            </a:r>
            <a:endParaRPr lang="ko-KR" altLang="en-US" sz="1600" dirty="0"/>
          </a:p>
        </p:txBody>
      </p:sp>
      <p:cxnSp>
        <p:nvCxnSpPr>
          <p:cNvPr id="101" name="직선 연결선 100"/>
          <p:cNvCxnSpPr>
            <a:stCxn id="12" idx="4"/>
            <a:endCxn id="8" idx="0"/>
          </p:cNvCxnSpPr>
          <p:nvPr/>
        </p:nvCxnSpPr>
        <p:spPr>
          <a:xfrm>
            <a:off x="9022080" y="2110042"/>
            <a:ext cx="250371" cy="310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9519084" y="40068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9" name="다이아몬드 108"/>
          <p:cNvSpPr/>
          <p:nvPr/>
        </p:nvSpPr>
        <p:spPr>
          <a:xfrm>
            <a:off x="513806" y="2678104"/>
            <a:ext cx="1950721" cy="81155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부양</a:t>
            </a:r>
            <a:endParaRPr lang="en-US" altLang="ko-KR" dirty="0" smtClean="0"/>
          </a:p>
        </p:txBody>
      </p:sp>
      <p:cxnSp>
        <p:nvCxnSpPr>
          <p:cNvPr id="111" name="직선 연결선 110"/>
          <p:cNvCxnSpPr>
            <a:stCxn id="109" idx="2"/>
            <a:endCxn id="91" idx="0"/>
          </p:cNvCxnSpPr>
          <p:nvPr/>
        </p:nvCxnSpPr>
        <p:spPr>
          <a:xfrm>
            <a:off x="1489167" y="3489657"/>
            <a:ext cx="329834" cy="749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525538" y="25498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293088" y="3783373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0N</a:t>
            </a:r>
            <a:endParaRPr lang="ko-KR" altLang="en-US" dirty="0"/>
          </a:p>
        </p:txBody>
      </p:sp>
      <p:cxnSp>
        <p:nvCxnSpPr>
          <p:cNvPr id="127" name="직선 연결선 126"/>
          <p:cNvCxnSpPr>
            <a:stCxn id="26" idx="2"/>
            <a:endCxn id="67" idx="0"/>
          </p:cNvCxnSpPr>
          <p:nvPr/>
        </p:nvCxnSpPr>
        <p:spPr>
          <a:xfrm>
            <a:off x="6727372" y="3288529"/>
            <a:ext cx="554185" cy="170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39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72</Words>
  <Application>Microsoft Office PowerPoint</Application>
  <PresentationFormat>와이드스크린</PresentationFormat>
  <Paragraphs>70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2021-06-07T07:37:56Z</dcterms:created>
  <dcterms:modified xsi:type="dcterms:W3CDTF">2021-06-07T08:48:49Z</dcterms:modified>
</cp:coreProperties>
</file>