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5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C3D1-38A2-4C8B-BE98-D6B8B0FB3D9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D6A9-D673-4247-9FE9-CF0E2E9D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063555" y="3671332"/>
            <a:ext cx="393859" cy="736567"/>
            <a:chOff x="803159" y="2371891"/>
            <a:chExt cx="767631" cy="1660290"/>
          </a:xfrm>
        </p:grpSpPr>
        <p:sp>
          <p:nvSpPr>
            <p:cNvPr id="4" name="순서도: 연결자 3"/>
            <p:cNvSpPr/>
            <p:nvPr/>
          </p:nvSpPr>
          <p:spPr>
            <a:xfrm>
              <a:off x="978150" y="2371891"/>
              <a:ext cx="465625" cy="503721"/>
            </a:xfrm>
            <a:prstGeom prst="flowChartConnector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4"/>
            </p:cNvCxnSpPr>
            <p:nvPr/>
          </p:nvCxnSpPr>
          <p:spPr>
            <a:xfrm flipH="1">
              <a:off x="1202969" y="2879858"/>
              <a:ext cx="7994" cy="84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4"/>
            </p:cNvCxnSpPr>
            <p:nvPr/>
          </p:nvCxnSpPr>
          <p:spPr>
            <a:xfrm flipH="1">
              <a:off x="803159" y="2877342"/>
              <a:ext cx="407804" cy="346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4" idx="4"/>
            </p:cNvCxnSpPr>
            <p:nvPr/>
          </p:nvCxnSpPr>
          <p:spPr>
            <a:xfrm>
              <a:off x="1210963" y="2876978"/>
              <a:ext cx="359827" cy="27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200936" y="3728969"/>
              <a:ext cx="361749" cy="287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874999" y="3728597"/>
              <a:ext cx="325937" cy="30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9433" y="4399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169194" y="1670213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82781" y="20703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식단 종류</a:t>
            </a:r>
            <a:endParaRPr lang="ko-KR" altLang="en-US" dirty="0"/>
          </a:p>
        </p:txBody>
      </p:sp>
      <p:cxnSp>
        <p:nvCxnSpPr>
          <p:cNvPr id="30" name="직선 연결선 29"/>
          <p:cNvCxnSpPr>
            <a:endCxn id="27" idx="2"/>
          </p:cNvCxnSpPr>
          <p:nvPr/>
        </p:nvCxnSpPr>
        <p:spPr>
          <a:xfrm>
            <a:off x="1575764" y="1067358"/>
            <a:ext cx="1593430" cy="836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24425" y="3150816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73016" y="358666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운동 일기장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36915" y="4917371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28544" y="536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달력</a:t>
            </a:r>
            <a:endParaRPr lang="ko-KR" altLang="en-US" dirty="0"/>
          </a:p>
        </p:txBody>
      </p:sp>
      <p:cxnSp>
        <p:nvCxnSpPr>
          <p:cNvPr id="38" name="직선 연결선 37"/>
          <p:cNvCxnSpPr>
            <a:endCxn id="31" idx="2"/>
          </p:cNvCxnSpPr>
          <p:nvPr/>
        </p:nvCxnSpPr>
        <p:spPr>
          <a:xfrm flipV="1">
            <a:off x="1514611" y="3384496"/>
            <a:ext cx="1609814" cy="644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3" idx="2"/>
          </p:cNvCxnSpPr>
          <p:nvPr/>
        </p:nvCxnSpPr>
        <p:spPr>
          <a:xfrm>
            <a:off x="1514611" y="4045879"/>
            <a:ext cx="1522304" cy="1105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165615" y="941436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092306" y="13333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운동 종류</a:t>
            </a:r>
            <a:endParaRPr lang="ko-KR" altLang="en-US" dirty="0"/>
          </a:p>
        </p:txBody>
      </p:sp>
      <p:cxnSp>
        <p:nvCxnSpPr>
          <p:cNvPr id="92" name="직선 연결선 91"/>
          <p:cNvCxnSpPr>
            <a:endCxn id="90" idx="2"/>
          </p:cNvCxnSpPr>
          <p:nvPr/>
        </p:nvCxnSpPr>
        <p:spPr>
          <a:xfrm>
            <a:off x="1575764" y="1078469"/>
            <a:ext cx="1589851" cy="96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007316" y="770864"/>
            <a:ext cx="393859" cy="736567"/>
            <a:chOff x="803159" y="2371891"/>
            <a:chExt cx="767631" cy="1660290"/>
          </a:xfrm>
        </p:grpSpPr>
        <p:sp>
          <p:nvSpPr>
            <p:cNvPr id="23" name="순서도: 연결자 22"/>
            <p:cNvSpPr/>
            <p:nvPr/>
          </p:nvSpPr>
          <p:spPr>
            <a:xfrm>
              <a:off x="978150" y="2371891"/>
              <a:ext cx="465625" cy="503721"/>
            </a:xfrm>
            <a:prstGeom prst="flowChartConnector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4"/>
            </p:cNvCxnSpPr>
            <p:nvPr/>
          </p:nvCxnSpPr>
          <p:spPr>
            <a:xfrm flipH="1">
              <a:off x="1202969" y="2879858"/>
              <a:ext cx="7994" cy="84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4"/>
            </p:cNvCxnSpPr>
            <p:nvPr/>
          </p:nvCxnSpPr>
          <p:spPr>
            <a:xfrm flipH="1">
              <a:off x="803159" y="2877342"/>
              <a:ext cx="407804" cy="346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3" idx="4"/>
            </p:cNvCxnSpPr>
            <p:nvPr/>
          </p:nvCxnSpPr>
          <p:spPr>
            <a:xfrm>
              <a:off x="1210963" y="2876978"/>
              <a:ext cx="359827" cy="27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200936" y="3728969"/>
              <a:ext cx="361749" cy="287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874999" y="3728597"/>
              <a:ext cx="325937" cy="30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92352" y="15345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143475" y="204573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36915" y="6041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cxnSp>
        <p:nvCxnSpPr>
          <p:cNvPr id="41" name="직선 연결선 40"/>
          <p:cNvCxnSpPr>
            <a:endCxn id="37" idx="2"/>
          </p:cNvCxnSpPr>
          <p:nvPr/>
        </p:nvCxnSpPr>
        <p:spPr>
          <a:xfrm flipV="1">
            <a:off x="1575764" y="438253"/>
            <a:ext cx="1567711" cy="640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284730" y="958054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2" idx="2"/>
            <a:endCxn id="90" idx="6"/>
          </p:cNvCxnSpPr>
          <p:nvPr/>
        </p:nvCxnSpPr>
        <p:spPr>
          <a:xfrm flipH="1" flipV="1">
            <a:off x="4161295" y="1175116"/>
            <a:ext cx="1123435" cy="166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35140" y="13682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운동 상세 설명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284730" y="1700954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2"/>
            <a:endCxn id="27" idx="6"/>
          </p:cNvCxnSpPr>
          <p:nvPr/>
        </p:nvCxnSpPr>
        <p:spPr>
          <a:xfrm flipH="1" flipV="1">
            <a:off x="4164874" y="1903893"/>
            <a:ext cx="1119856" cy="307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35140" y="21111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식단 상세 설명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67648" y="1981455"/>
            <a:ext cx="0" cy="159630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27375" y="2724609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2"/>
            <a:endCxn id="31" idx="6"/>
          </p:cNvCxnSpPr>
          <p:nvPr/>
        </p:nvCxnSpPr>
        <p:spPr>
          <a:xfrm flipH="1">
            <a:off x="4120105" y="2958289"/>
            <a:ext cx="1507270" cy="4262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82610" y="3134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사진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414990" y="6117050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2"/>
            <a:endCxn id="33" idx="6"/>
          </p:cNvCxnSpPr>
          <p:nvPr/>
        </p:nvCxnSpPr>
        <p:spPr>
          <a:xfrm flipH="1" flipV="1">
            <a:off x="4032595" y="5151051"/>
            <a:ext cx="1382395" cy="11996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22575" y="652726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운동 내용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5726834" y="4717990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12830" y="5116682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알람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4" idx="2"/>
            <a:endCxn id="33" idx="6"/>
          </p:cNvCxnSpPr>
          <p:nvPr/>
        </p:nvCxnSpPr>
        <p:spPr>
          <a:xfrm flipH="1">
            <a:off x="4032595" y="4951670"/>
            <a:ext cx="1694239" cy="19938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1037141" y="2755789"/>
            <a:ext cx="393859" cy="736567"/>
            <a:chOff x="803159" y="2371891"/>
            <a:chExt cx="767631" cy="1660290"/>
          </a:xfrm>
        </p:grpSpPr>
        <p:sp>
          <p:nvSpPr>
            <p:cNvPr id="80" name="순서도: 연결자 79"/>
            <p:cNvSpPr/>
            <p:nvPr/>
          </p:nvSpPr>
          <p:spPr>
            <a:xfrm>
              <a:off x="978150" y="2371891"/>
              <a:ext cx="465625" cy="503721"/>
            </a:xfrm>
            <a:prstGeom prst="flowChartConnector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stCxn id="80" idx="4"/>
            </p:cNvCxnSpPr>
            <p:nvPr/>
          </p:nvCxnSpPr>
          <p:spPr>
            <a:xfrm flipH="1">
              <a:off x="1202969" y="2879858"/>
              <a:ext cx="7994" cy="84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80" idx="4"/>
            </p:cNvCxnSpPr>
            <p:nvPr/>
          </p:nvCxnSpPr>
          <p:spPr>
            <a:xfrm flipH="1">
              <a:off x="803159" y="2877342"/>
              <a:ext cx="407804" cy="346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80" idx="4"/>
            </p:cNvCxnSpPr>
            <p:nvPr/>
          </p:nvCxnSpPr>
          <p:spPr>
            <a:xfrm>
              <a:off x="1210963" y="2876978"/>
              <a:ext cx="359827" cy="27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200936" y="3728969"/>
              <a:ext cx="361749" cy="287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874999" y="3728597"/>
              <a:ext cx="325937" cy="30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0822177" y="3519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5656205" y="3819929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435345" y="42099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인증</a:t>
            </a:r>
            <a:endParaRPr lang="ko-KR" altLang="en-US" dirty="0"/>
          </a:p>
        </p:txBody>
      </p:sp>
      <p:cxnSp>
        <p:nvCxnSpPr>
          <p:cNvPr id="89" name="직선 화살표 연결선 88"/>
          <p:cNvCxnSpPr>
            <a:stCxn id="31" idx="6"/>
            <a:endCxn id="87" idx="2"/>
          </p:cNvCxnSpPr>
          <p:nvPr/>
        </p:nvCxnSpPr>
        <p:spPr>
          <a:xfrm>
            <a:off x="4120105" y="3384496"/>
            <a:ext cx="1536100" cy="6691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33" idx="6"/>
            <a:endCxn id="87" idx="2"/>
          </p:cNvCxnSpPr>
          <p:nvPr/>
        </p:nvCxnSpPr>
        <p:spPr>
          <a:xfrm flipV="1">
            <a:off x="4032595" y="4053609"/>
            <a:ext cx="1623610" cy="109744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393115" y="2387524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115105" y="2796583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추가 수정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8393115" y="4148964"/>
            <a:ext cx="99568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8086530" y="455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정보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99" name="직선 연결선 98"/>
          <p:cNvCxnSpPr>
            <a:stCxn id="95" idx="6"/>
          </p:cNvCxnSpPr>
          <p:nvPr/>
        </p:nvCxnSpPr>
        <p:spPr>
          <a:xfrm>
            <a:off x="9388795" y="2621204"/>
            <a:ext cx="1536605" cy="54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7" idx="6"/>
          </p:cNvCxnSpPr>
          <p:nvPr/>
        </p:nvCxnSpPr>
        <p:spPr>
          <a:xfrm flipV="1">
            <a:off x="9388795" y="3179940"/>
            <a:ext cx="1532185" cy="1202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5" idx="2"/>
            <a:endCxn id="87" idx="6"/>
          </p:cNvCxnSpPr>
          <p:nvPr/>
        </p:nvCxnSpPr>
        <p:spPr>
          <a:xfrm flipH="1">
            <a:off x="6651885" y="2621204"/>
            <a:ext cx="1741230" cy="14324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7" idx="2"/>
            <a:endCxn id="87" idx="6"/>
          </p:cNvCxnSpPr>
          <p:nvPr/>
        </p:nvCxnSpPr>
        <p:spPr>
          <a:xfrm flipH="1" flipV="1">
            <a:off x="6651885" y="4053609"/>
            <a:ext cx="1741230" cy="3290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59846" y="2797992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93598" y="5035641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3891" y="5931569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303763" y="350415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027289" y="441021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71571" y="3211709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86749" y="408503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cxnSp>
        <p:nvCxnSpPr>
          <p:cNvPr id="121" name="직선 화살표 연결선 120"/>
          <p:cNvCxnSpPr>
            <a:endCxn id="58" idx="0"/>
          </p:cNvCxnSpPr>
          <p:nvPr/>
        </p:nvCxnSpPr>
        <p:spPr>
          <a:xfrm flipH="1">
            <a:off x="5912830" y="5486014"/>
            <a:ext cx="197954" cy="6310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811341" y="5651205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1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2021-05-24T06:23:48Z</dcterms:created>
  <dcterms:modified xsi:type="dcterms:W3CDTF">2021-05-24T08:06:45Z</dcterms:modified>
</cp:coreProperties>
</file>