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8B5-A14B-4722-B997-C6B03D79AFC7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2467-896F-43F5-ABB3-82FEEDE5C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50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8B5-A14B-4722-B997-C6B03D79AFC7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2467-896F-43F5-ABB3-82FEEDE5C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80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8B5-A14B-4722-B997-C6B03D79AFC7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2467-896F-43F5-ABB3-82FEEDE5C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10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8B5-A14B-4722-B997-C6B03D79AFC7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2467-896F-43F5-ABB3-82FEEDE5C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90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8B5-A14B-4722-B997-C6B03D79AFC7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2467-896F-43F5-ABB3-82FEEDE5C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1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8B5-A14B-4722-B997-C6B03D79AFC7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2467-896F-43F5-ABB3-82FEEDE5C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72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8B5-A14B-4722-B997-C6B03D79AFC7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2467-896F-43F5-ABB3-82FEEDE5C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48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8B5-A14B-4722-B997-C6B03D79AFC7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2467-896F-43F5-ABB3-82FEEDE5C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0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8B5-A14B-4722-B997-C6B03D79AFC7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2467-896F-43F5-ABB3-82FEEDE5C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60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8B5-A14B-4722-B997-C6B03D79AFC7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2467-896F-43F5-ABB3-82FEEDE5C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3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8B5-A14B-4722-B997-C6B03D79AFC7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2467-896F-43F5-ABB3-82FEEDE5C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34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98B5-A14B-4722-B997-C6B03D79AFC7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42467-896F-43F5-ABB3-82FEEDE5C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0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err="1" smtClean="0"/>
              <a:t>빅데이터</a:t>
            </a:r>
            <a:r>
              <a:rPr lang="ko-KR" altLang="en-US" sz="5400" dirty="0" smtClean="0"/>
              <a:t> 분석 작업장 평가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신승균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9707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061636"/>
            <a:ext cx="10515600" cy="1679391"/>
          </a:xfrm>
        </p:spPr>
        <p:txBody>
          <a:bodyPr/>
          <a:lstStyle/>
          <a:p>
            <a:r>
              <a:rPr lang="en-US" altLang="ko-KR" dirty="0" smtClean="0"/>
              <a:t>item</a:t>
            </a:r>
            <a:r>
              <a:rPr lang="ko-KR" altLang="en-US" dirty="0" smtClean="0"/>
              <a:t>값을 해시 값이 아닌 정수형태가 아닌 문자열을 삭제하고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 err="1" smtClean="0"/>
              <a:t>Car_number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값은 정수의 문자열이 아닌 맨 </a:t>
            </a:r>
            <a:r>
              <a:rPr lang="ko-KR" altLang="en-US" dirty="0" err="1" smtClean="0"/>
              <a:t>앞글자를</a:t>
            </a:r>
            <a:r>
              <a:rPr lang="ko-KR" altLang="en-US" dirty="0" smtClean="0"/>
              <a:t> 따로 아스키 코드로 </a:t>
            </a:r>
            <a:r>
              <a:rPr lang="ko-KR" altLang="en-US" dirty="0" err="1" smtClean="0"/>
              <a:t>변경후</a:t>
            </a:r>
            <a:r>
              <a:rPr lang="ko-KR" altLang="en-US" dirty="0" smtClean="0"/>
              <a:t> 다시 합쳐서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를 만들어 소스 파일을 만듦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82" y="296862"/>
            <a:ext cx="7748367" cy="328563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606" y="1063467"/>
            <a:ext cx="2764022" cy="1719720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stCxn id="4" idx="3"/>
            <a:endCxn id="5" idx="1"/>
          </p:cNvCxnSpPr>
          <p:nvPr/>
        </p:nvCxnSpPr>
        <p:spPr>
          <a:xfrm flipV="1">
            <a:off x="8474149" y="1923327"/>
            <a:ext cx="723457" cy="16353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48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795281"/>
            <a:ext cx="10515600" cy="1977103"/>
          </a:xfrm>
        </p:spPr>
        <p:txBody>
          <a:bodyPr/>
          <a:lstStyle/>
          <a:p>
            <a:r>
              <a:rPr lang="en-US" altLang="ko-KR" dirty="0" smtClean="0"/>
              <a:t>Mahout </a:t>
            </a:r>
            <a:r>
              <a:rPr lang="ko-KR" altLang="en-US" dirty="0" smtClean="0"/>
              <a:t>추천 시스템에 적용은 성공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새로운 테이블을 만들기 위해선 </a:t>
            </a:r>
            <a:r>
              <a:rPr lang="en-US" altLang="ko-KR" dirty="0" err="1" smtClean="0"/>
              <a:t>car_number</a:t>
            </a:r>
            <a:r>
              <a:rPr lang="ko-KR" altLang="en-US" dirty="0" smtClean="0"/>
              <a:t>를 복구 시키고</a:t>
            </a:r>
            <a:endParaRPr lang="en-US" altLang="ko-KR" dirty="0" smtClean="0"/>
          </a:p>
          <a:p>
            <a:r>
              <a:rPr lang="en-US" altLang="ko-KR" dirty="0" smtClean="0"/>
              <a:t>Item</a:t>
            </a:r>
            <a:r>
              <a:rPr lang="ko-KR" altLang="en-US" dirty="0" smtClean="0"/>
              <a:t>부분을 다시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사리수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ex)002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바꾼후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Item-</a:t>
            </a:r>
            <a:r>
              <a:rPr lang="ko-KR" altLang="en-US" dirty="0" smtClean="0"/>
              <a:t>를 추가하여 원래 이름으로 복구 </a:t>
            </a:r>
            <a:r>
              <a:rPr lang="ko-KR" altLang="en-US" dirty="0" err="1" smtClean="0"/>
              <a:t>해야함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206" y="488765"/>
            <a:ext cx="7839075" cy="420052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894369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이후 진행 안됨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8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87056" y="1862755"/>
            <a:ext cx="10515600" cy="73309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시도 </a:t>
            </a:r>
            <a:r>
              <a:rPr lang="en-US" altLang="ko-KR" dirty="0" smtClean="0"/>
              <a:t>1 : </a:t>
            </a:r>
            <a:r>
              <a:rPr lang="en-US" altLang="ko-KR" dirty="0" err="1" smtClean="0"/>
              <a:t>car_number</a:t>
            </a:r>
            <a:r>
              <a:rPr lang="en-US" altLang="ko-KR" dirty="0" smtClean="0"/>
              <a:t>, item</a:t>
            </a:r>
            <a:r>
              <a:rPr lang="ko-KR" altLang="en-US" dirty="0" smtClean="0"/>
              <a:t>을 해시화 </a:t>
            </a:r>
            <a:r>
              <a:rPr lang="ko-KR" altLang="en-US" dirty="0" err="1" smtClean="0"/>
              <a:t>하지않고</a:t>
            </a:r>
            <a:r>
              <a:rPr lang="ko-KR" altLang="en-US" dirty="0" smtClean="0"/>
              <a:t> 소스 파일을 만들어 </a:t>
            </a:r>
            <a:r>
              <a:rPr lang="ko-KR" altLang="en-US" dirty="0" err="1" smtClean="0"/>
              <a:t>머하웃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추천기를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8091"/>
            <a:ext cx="8422758" cy="154466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056" y="2684943"/>
            <a:ext cx="9391650" cy="238125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838200" y="5385676"/>
            <a:ext cx="10515600" cy="1249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결과 </a:t>
            </a:r>
            <a:r>
              <a:rPr lang="en-US" altLang="ko-KR" dirty="0" smtClean="0"/>
              <a:t>1 : item-015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스트링이</a:t>
            </a:r>
            <a:r>
              <a:rPr lang="ko-KR" altLang="en-US" dirty="0" smtClean="0"/>
              <a:t> 정수로 변환되지 않아서 에러발생</a:t>
            </a:r>
            <a:endParaRPr lang="en-US" altLang="ko-KR" dirty="0" smtClean="0"/>
          </a:p>
          <a:p>
            <a:r>
              <a:rPr lang="en-US" altLang="ko-KR" dirty="0"/>
              <a:t>-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3943" y="446600"/>
            <a:ext cx="2005788" cy="1256414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4" idx="3"/>
            <a:endCxn id="7" idx="1"/>
          </p:cNvCxnSpPr>
          <p:nvPr/>
        </p:nvCxnSpPr>
        <p:spPr>
          <a:xfrm flipV="1">
            <a:off x="9260958" y="1074807"/>
            <a:ext cx="662985" cy="15616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22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115046"/>
            <a:ext cx="10515600" cy="641128"/>
          </a:xfrm>
        </p:spPr>
        <p:txBody>
          <a:bodyPr/>
          <a:lstStyle/>
          <a:p>
            <a:r>
              <a:rPr lang="ko-KR" altLang="en-US" dirty="0" smtClean="0"/>
              <a:t>시도 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변환한 해시 값을 다시 문자열로 바꾸기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57471"/>
            <a:ext cx="6629400" cy="241935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00" y="3873133"/>
            <a:ext cx="7667625" cy="74295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838200" y="5021822"/>
            <a:ext cx="10515600" cy="1304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결과 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변환한 해시 값은 다시 복구할 수 없다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46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49381" y="563522"/>
            <a:ext cx="3921641" cy="5624623"/>
          </a:xfrm>
        </p:spPr>
        <p:txBody>
          <a:bodyPr/>
          <a:lstStyle/>
          <a:p>
            <a:r>
              <a:rPr lang="ko-KR" altLang="en-US" dirty="0" smtClean="0"/>
              <a:t>시도 </a:t>
            </a:r>
            <a:r>
              <a:rPr lang="en-US" altLang="ko-KR" dirty="0" smtClean="0"/>
              <a:t>3 : </a:t>
            </a:r>
            <a:r>
              <a:rPr lang="ko-KR" altLang="en-US" dirty="0" smtClean="0"/>
              <a:t>결과 값을 자동으로 복구해주는 법을 찾기 시작</a:t>
            </a:r>
            <a:endParaRPr lang="en-US" altLang="ko-KR" dirty="0" smtClean="0"/>
          </a:p>
          <a:p>
            <a:r>
              <a:rPr lang="en-US" altLang="ko-KR" dirty="0" smtClean="0"/>
              <a:t>(p339 2</a:t>
            </a:r>
            <a:r>
              <a:rPr lang="ko-KR" altLang="en-US" dirty="0" smtClean="0"/>
              <a:t>번째 줄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결과 </a:t>
            </a:r>
            <a:r>
              <a:rPr lang="en-US" altLang="ko-KR" dirty="0" smtClean="0"/>
              <a:t>3 : </a:t>
            </a:r>
            <a:r>
              <a:rPr lang="ko-KR" altLang="en-US" dirty="0" smtClean="0"/>
              <a:t>관련자료 찾지 못함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66" y="353754"/>
            <a:ext cx="6210300" cy="581025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83179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04566" y="467833"/>
            <a:ext cx="4049233" cy="5709130"/>
          </a:xfrm>
        </p:spPr>
        <p:txBody>
          <a:bodyPr/>
          <a:lstStyle/>
          <a:p>
            <a:r>
              <a:rPr lang="ko-KR" altLang="en-US" dirty="0" smtClean="0"/>
              <a:t>시도 </a:t>
            </a:r>
            <a:r>
              <a:rPr lang="en-US" altLang="ko-KR" dirty="0" smtClean="0"/>
              <a:t>4 : </a:t>
            </a:r>
            <a:r>
              <a:rPr lang="ko-KR" altLang="en-US" dirty="0" err="1" smtClean="0"/>
              <a:t>머하웃</a:t>
            </a:r>
            <a:r>
              <a:rPr lang="ko-KR" altLang="en-US" dirty="0" smtClean="0"/>
              <a:t> 관련자료 찾기 시작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67" y="593540"/>
            <a:ext cx="5791200" cy="4905375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62000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23004" y="921850"/>
            <a:ext cx="2730795" cy="4351338"/>
          </a:xfrm>
        </p:spPr>
        <p:txBody>
          <a:bodyPr/>
          <a:lstStyle/>
          <a:p>
            <a:r>
              <a:rPr lang="ko-KR" altLang="en-US" dirty="0" smtClean="0"/>
              <a:t>결과 </a:t>
            </a:r>
            <a:r>
              <a:rPr lang="en-US" altLang="ko-KR" dirty="0" smtClean="0"/>
              <a:t>4 : </a:t>
            </a:r>
            <a:r>
              <a:rPr lang="ko-KR" altLang="en-US" dirty="0" err="1" smtClean="0"/>
              <a:t>머하웃에</a:t>
            </a:r>
            <a:r>
              <a:rPr lang="ko-KR" altLang="en-US" dirty="0" smtClean="0"/>
              <a:t> 대해 더 </a:t>
            </a:r>
            <a:r>
              <a:rPr lang="ko-KR" altLang="en-US" dirty="0" err="1" smtClean="0"/>
              <a:t>알게되었지만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해시값을</a:t>
            </a:r>
            <a:r>
              <a:rPr lang="ko-KR" altLang="en-US" dirty="0" smtClean="0"/>
              <a:t> 돌려놓는 것에 대한 자료 없음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74" y="723014"/>
            <a:ext cx="7661397" cy="4648753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56364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8074" y="1772462"/>
            <a:ext cx="6900530" cy="1077063"/>
          </a:xfrm>
        </p:spPr>
        <p:txBody>
          <a:bodyPr/>
          <a:lstStyle/>
          <a:p>
            <a:r>
              <a:rPr lang="ko-KR" altLang="en-US" dirty="0" smtClean="0"/>
              <a:t>시도 </a:t>
            </a:r>
            <a:r>
              <a:rPr lang="en-US" altLang="ko-KR" dirty="0" smtClean="0"/>
              <a:t>5 : item</a:t>
            </a:r>
            <a:r>
              <a:rPr lang="ko-KR" altLang="en-US" dirty="0" smtClean="0"/>
              <a:t>값을 해시 값이 아닌 정수형태가 아닌 문자열을 삭제하여 재도전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37" y="492198"/>
            <a:ext cx="7926571" cy="1111653"/>
          </a:xfrm>
          <a:prstGeom prst="rect">
            <a:avLst/>
          </a:prstGeom>
          <a:ln>
            <a:solidFill>
              <a:schemeClr val="accent6"/>
            </a:solidFill>
          </a:ln>
        </p:spPr>
      </p:pic>
      <p:cxnSp>
        <p:nvCxnSpPr>
          <p:cNvPr id="7" name="직선 화살표 연결선 6"/>
          <p:cNvCxnSpPr/>
          <p:nvPr/>
        </p:nvCxnSpPr>
        <p:spPr>
          <a:xfrm flipV="1">
            <a:off x="8559208" y="1048024"/>
            <a:ext cx="662985" cy="15616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193" y="218504"/>
            <a:ext cx="2542953" cy="18590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37" y="2752577"/>
            <a:ext cx="7708604" cy="277601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632637" y="5742615"/>
            <a:ext cx="6900530" cy="1077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결과 </a:t>
            </a:r>
            <a:r>
              <a:rPr lang="en-US" altLang="ko-KR" dirty="0" smtClean="0"/>
              <a:t>5 : </a:t>
            </a:r>
            <a:r>
              <a:rPr lang="ko-KR" altLang="en-US" dirty="0" smtClean="0"/>
              <a:t>이번엔 </a:t>
            </a:r>
            <a:r>
              <a:rPr lang="en-US" altLang="ko-KR" dirty="0" err="1" smtClean="0"/>
              <a:t>car_number</a:t>
            </a:r>
            <a:r>
              <a:rPr lang="ko-KR" altLang="en-US" dirty="0" smtClean="0"/>
              <a:t>값에 문자열이 있어서 에러발생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05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037" y="2711301"/>
            <a:ext cx="10515600" cy="55234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시도 </a:t>
            </a:r>
            <a:r>
              <a:rPr lang="en-US" altLang="ko-KR" dirty="0" smtClean="0"/>
              <a:t>6 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하이브쿼리로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car_number</a:t>
            </a:r>
            <a:r>
              <a:rPr lang="ko-KR" altLang="en-US" dirty="0" smtClean="0"/>
              <a:t>의 첫 문자열을 아스키코드로 변환 시도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37" y="420208"/>
            <a:ext cx="9484392" cy="2057178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37" y="3263641"/>
            <a:ext cx="4074485" cy="192664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586562" y="5369442"/>
            <a:ext cx="10515600" cy="1318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결과 </a:t>
            </a:r>
            <a:r>
              <a:rPr lang="en-US" altLang="ko-KR" dirty="0" smtClean="0"/>
              <a:t>6 : </a:t>
            </a:r>
            <a:r>
              <a:rPr lang="ko-KR" altLang="en-US" dirty="0" smtClean="0"/>
              <a:t>변환 실패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10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28097" y="712381"/>
            <a:ext cx="4052777" cy="5550196"/>
          </a:xfrm>
        </p:spPr>
        <p:txBody>
          <a:bodyPr/>
          <a:lstStyle/>
          <a:p>
            <a:r>
              <a:rPr lang="ko-KR" altLang="en-US" dirty="0" smtClean="0"/>
              <a:t>시도 </a:t>
            </a:r>
            <a:r>
              <a:rPr lang="en-US" altLang="ko-KR" dirty="0" smtClean="0"/>
              <a:t>7 : </a:t>
            </a:r>
            <a:r>
              <a:rPr lang="ko-KR" altLang="en-US" dirty="0" smtClean="0"/>
              <a:t>아스키 코드로 변환 성공 추후 작업 진행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6729"/>
            <a:ext cx="6581775" cy="459105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97592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220</Words>
  <Application>Microsoft Office PowerPoint</Application>
  <PresentationFormat>와이드스크린</PresentationFormat>
  <Paragraphs>33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빅데이터 분석 작업장 평가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분석 작업장 평가</dc:title>
  <dc:creator>USER</dc:creator>
  <cp:lastModifiedBy>USER</cp:lastModifiedBy>
  <cp:revision>11</cp:revision>
  <dcterms:created xsi:type="dcterms:W3CDTF">2021-08-12T06:59:15Z</dcterms:created>
  <dcterms:modified xsi:type="dcterms:W3CDTF">2021-08-12T08:39:23Z</dcterms:modified>
</cp:coreProperties>
</file>