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)- </a:t>
            </a:r>
            <a:r>
              <a:rPr lang="ko-KR" altLang="en-US" sz="2700" dirty="0" err="1" smtClean="0"/>
              <a:t>빅데이터</a:t>
            </a:r>
            <a:r>
              <a:rPr lang="ko-KR" altLang="en-US" sz="2700" dirty="0" smtClean="0"/>
              <a:t> 처리 시스템의 원조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대용량 데이터를 분산 저장 </a:t>
            </a:r>
            <a:r>
              <a:rPr lang="en-US" altLang="ko-KR" dirty="0" smtClean="0"/>
              <a:t>(HDFS)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분산 저장된 데이터를 가공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 처리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dirty="0" smtClean="0"/>
              <a:t>역사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- 2003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Google File System </a:t>
            </a:r>
            <a:r>
              <a:rPr lang="ko-KR" altLang="en-US" sz="2500" dirty="0" smtClean="0"/>
              <a:t>논문 </a:t>
            </a:r>
            <a:endParaRPr lang="en-US" altLang="ko-KR" sz="25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- 2004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Google </a:t>
            </a:r>
            <a:r>
              <a:rPr lang="en-US" altLang="ko-KR" sz="2500" dirty="0" err="1" smtClean="0"/>
              <a:t>MapReduce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논문</a:t>
            </a:r>
            <a:endParaRPr lang="en-US" altLang="ko-KR" sz="25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- 2005</a:t>
            </a:r>
            <a:r>
              <a:rPr lang="ko-KR" altLang="en-US" sz="2500" dirty="0" smtClean="0"/>
              <a:t>년 </a:t>
            </a:r>
            <a:r>
              <a:rPr lang="en-US" altLang="ko-KR" sz="2500" dirty="0" err="1" smtClean="0"/>
              <a:t>Nutch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프로젝트의 하위모듈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더그</a:t>
            </a:r>
            <a:r>
              <a:rPr lang="ko-KR" altLang="en-US" sz="2500" dirty="0" smtClean="0"/>
              <a:t> 커팅</a:t>
            </a:r>
            <a:r>
              <a:rPr lang="en-US" altLang="ko-KR" sz="25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- 2006</a:t>
            </a:r>
            <a:r>
              <a:rPr lang="ko-KR" altLang="en-US" sz="2500" dirty="0" smtClean="0"/>
              <a:t>년 </a:t>
            </a:r>
            <a:r>
              <a:rPr lang="ko-KR" altLang="en-US" sz="2500" dirty="0" err="1" smtClean="0"/>
              <a:t>야후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하둡</a:t>
            </a:r>
            <a:r>
              <a:rPr lang="ko-KR" altLang="en-US" sz="2500" dirty="0" smtClean="0"/>
              <a:t> 프로젝트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아파치 재단 </a:t>
            </a:r>
            <a:r>
              <a:rPr lang="ko-KR" altLang="en-US" sz="2500" dirty="0" err="1" smtClean="0"/>
              <a:t>오픈소스</a:t>
            </a:r>
            <a:r>
              <a:rPr lang="en-US" altLang="ko-KR" sz="25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- 2008</a:t>
            </a:r>
            <a:r>
              <a:rPr lang="ko-KR" altLang="en-US" sz="2500" dirty="0" smtClean="0"/>
              <a:t>년 </a:t>
            </a:r>
            <a:r>
              <a:rPr lang="ko-KR" altLang="en-US" sz="2500" dirty="0" err="1" smtClean="0"/>
              <a:t>클라우데라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창립</a:t>
            </a:r>
            <a:endParaRPr lang="en-US" altLang="ko-KR" sz="25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- 2011</a:t>
            </a:r>
            <a:r>
              <a:rPr lang="ko-KR" altLang="en-US" sz="2500" dirty="0" smtClean="0"/>
              <a:t>년 </a:t>
            </a:r>
            <a:r>
              <a:rPr lang="ko-KR" altLang="en-US" sz="2500" dirty="0" err="1" smtClean="0"/>
              <a:t>호튼윅스</a:t>
            </a:r>
            <a:r>
              <a:rPr lang="ko-KR" altLang="en-US" sz="2500" dirty="0" smtClean="0"/>
              <a:t> 창립 </a:t>
            </a:r>
            <a:r>
              <a:rPr lang="en-US" altLang="ko-KR" sz="2500" dirty="0" smtClean="0"/>
              <a:t>(2011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V1 </a:t>
            </a:r>
            <a:r>
              <a:rPr lang="ko-KR" altLang="en-US" sz="2500" dirty="0" smtClean="0"/>
              <a:t>정식발표</a:t>
            </a:r>
            <a:r>
              <a:rPr lang="en-US" altLang="ko-KR" sz="25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(</a:t>
            </a:r>
            <a:r>
              <a:rPr lang="ko-KR" altLang="en-US" sz="2500" dirty="0" err="1" smtClean="0"/>
              <a:t>하둡</a:t>
            </a:r>
            <a:r>
              <a:rPr lang="ko-KR" altLang="en-US" sz="2500" dirty="0" smtClean="0"/>
              <a:t> 정식발표 </a:t>
            </a:r>
            <a:r>
              <a:rPr lang="en-US" altLang="ko-KR" sz="2500" dirty="0" smtClean="0"/>
              <a:t>V1 2011, V2 2012, V3 2017,  V3.3.1 2021.6.15)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500" dirty="0" smtClean="0"/>
              <a:t>- 2019</a:t>
            </a:r>
            <a:r>
              <a:rPr lang="ko-KR" altLang="en-US" sz="2500" dirty="0" smtClean="0"/>
              <a:t>년 </a:t>
            </a:r>
            <a:r>
              <a:rPr lang="ko-KR" altLang="en-US" sz="2500" dirty="0" err="1" smtClean="0"/>
              <a:t>클라우데라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호튼윅스</a:t>
            </a:r>
            <a:r>
              <a:rPr lang="ko-KR" altLang="en-US" sz="2500" dirty="0" smtClean="0"/>
              <a:t> 합병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760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99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하둡(Hadoop)- 빅데이터 처리 시스템의 원조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11</cp:revision>
  <dcterms:created xsi:type="dcterms:W3CDTF">2006-10-05T04:04:58Z</dcterms:created>
  <dcterms:modified xsi:type="dcterms:W3CDTF">2021-07-16T15:05:52Z</dcterms:modified>
</cp:coreProperties>
</file>