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6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9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4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8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1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2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8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1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5C57-D781-4DD1-90DD-A72A641C76C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9433F-FD87-4E2A-9A7D-86C3DBC7F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플로우관리</a:t>
            </a:r>
            <a:r>
              <a:rPr lang="ko-KR" altLang="en-US" dirty="0" smtClean="0"/>
              <a:t> 작업장 평가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443873" y="4752753"/>
            <a:ext cx="6145616" cy="12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신승균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0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42" y="142431"/>
            <a:ext cx="8309328" cy="603453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16282" y="3413052"/>
            <a:ext cx="4986670" cy="3699577"/>
          </a:xfrm>
        </p:spPr>
        <p:txBody>
          <a:bodyPr/>
          <a:lstStyle/>
          <a:p>
            <a:r>
              <a:rPr lang="ko-KR" altLang="en-US" dirty="0" smtClean="0"/>
              <a:t>긴급점검이 필요한 </a:t>
            </a:r>
            <a:r>
              <a:rPr lang="ko-KR" altLang="en-US" dirty="0" err="1" smtClean="0"/>
              <a:t>스마트카</a:t>
            </a:r>
            <a:r>
              <a:rPr lang="ko-KR" altLang="en-US" dirty="0" smtClean="0"/>
              <a:t> 정보의 </a:t>
            </a:r>
            <a:r>
              <a:rPr lang="en-US" altLang="ko-KR" dirty="0" smtClean="0"/>
              <a:t>managed </a:t>
            </a:r>
            <a:r>
              <a:rPr lang="ko-KR" altLang="en-US" dirty="0" smtClean="0"/>
              <a:t>테이블을 생성하는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9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337"/>
            <a:ext cx="10943728" cy="260298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21666"/>
            <a:ext cx="10515600" cy="1499190"/>
          </a:xfrm>
        </p:spPr>
        <p:txBody>
          <a:bodyPr/>
          <a:lstStyle/>
          <a:p>
            <a:r>
              <a:rPr lang="ko-KR" altLang="en-US" dirty="0" smtClean="0"/>
              <a:t>실행 시 앞서 만든 </a:t>
            </a:r>
            <a:r>
              <a:rPr lang="en-US" altLang="ko-KR" dirty="0" smtClean="0"/>
              <a:t>managed </a:t>
            </a:r>
            <a:r>
              <a:rPr lang="ko-KR" altLang="en-US" dirty="0" err="1" smtClean="0"/>
              <a:t>마트</a:t>
            </a:r>
            <a:r>
              <a:rPr lang="ko-KR" altLang="en-US" dirty="0" smtClean="0"/>
              <a:t> 테이블에 점검상태를 분석해서  저장하는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63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2" y="1985521"/>
            <a:ext cx="11022087" cy="271558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925030"/>
            <a:ext cx="10515600" cy="1499190"/>
          </a:xfrm>
        </p:spPr>
        <p:txBody>
          <a:bodyPr/>
          <a:lstStyle/>
          <a:p>
            <a:r>
              <a:rPr lang="ko-KR" altLang="en-US" dirty="0" smtClean="0"/>
              <a:t>타이어 점검 부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3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5" y="1095153"/>
            <a:ext cx="11091008" cy="146729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4" y="3709547"/>
            <a:ext cx="10968743" cy="188352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524" y="345558"/>
            <a:ext cx="10515600" cy="1499190"/>
          </a:xfrm>
        </p:spPr>
        <p:txBody>
          <a:bodyPr/>
          <a:lstStyle/>
          <a:p>
            <a:r>
              <a:rPr lang="ko-KR" altLang="en-US" dirty="0" err="1" smtClean="0"/>
              <a:t>라이트</a:t>
            </a:r>
            <a:r>
              <a:rPr lang="ko-KR" altLang="en-US" dirty="0" smtClean="0"/>
              <a:t> 점검 부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쿼리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8524" y="2991849"/>
            <a:ext cx="10515600" cy="149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엔진 점검 부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8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114093"/>
            <a:ext cx="10250229" cy="231255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" y="4549516"/>
            <a:ext cx="8495858" cy="161349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52449" y="3857075"/>
            <a:ext cx="10515600" cy="1499190"/>
          </a:xfrm>
        </p:spPr>
        <p:txBody>
          <a:bodyPr/>
          <a:lstStyle/>
          <a:p>
            <a:r>
              <a:rPr lang="ko-KR" altLang="en-US" dirty="0" err="1" smtClean="0"/>
              <a:t>베터리</a:t>
            </a:r>
            <a:r>
              <a:rPr lang="ko-KR" altLang="en-US" dirty="0" smtClean="0"/>
              <a:t> 점검 부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쿼리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52449" y="497958"/>
            <a:ext cx="10515600" cy="149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브레이크 점검 부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5" y="463733"/>
            <a:ext cx="6137091" cy="583995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7134002" y="1986516"/>
            <a:ext cx="4785095" cy="494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만든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쿼리를 이용하여 </a:t>
            </a:r>
            <a:r>
              <a:rPr lang="ko-KR" altLang="en-US" dirty="0" err="1" smtClean="0"/>
              <a:t>워크플로우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생성및</a:t>
            </a:r>
            <a:r>
              <a:rPr lang="ko-KR" altLang="en-US" dirty="0" smtClean="0"/>
              <a:t> 매개변수 </a:t>
            </a:r>
            <a:r>
              <a:rPr lang="en-US" altLang="ko-KR" dirty="0" err="1" smtClean="0"/>
              <a:t>working_day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47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719137"/>
            <a:ext cx="9201150" cy="54197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5496588" y="1933351"/>
            <a:ext cx="4785095" cy="494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Workflow</a:t>
            </a:r>
            <a:r>
              <a:rPr lang="ko-KR" altLang="en-US" dirty="0" smtClean="0"/>
              <a:t>를 자동으로 실행시킬 예약 및 매개변수로 사용할 </a:t>
            </a:r>
            <a:r>
              <a:rPr lang="en-US" altLang="ko-KR" dirty="0" smtClean="0"/>
              <a:t>today</a:t>
            </a:r>
            <a:r>
              <a:rPr lang="ko-KR" altLang="en-US" dirty="0" smtClean="0"/>
              <a:t>값을 예약작업의 내장함수로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979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462626"/>
            <a:ext cx="10572750" cy="30194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658774" y="4114799"/>
            <a:ext cx="10723601" cy="176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설정한 예약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684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76</Words>
  <Application>Microsoft Office PowerPoint</Application>
  <PresentationFormat>와이드스크린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플로우관리 작업장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2021-08-11T00:19:42Z</dcterms:created>
  <dcterms:modified xsi:type="dcterms:W3CDTF">2021-08-11T01:44:14Z</dcterms:modified>
</cp:coreProperties>
</file>