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2349-A055-4E02-974D-F5CDE40D6065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C012-5087-4993-8870-AD0BD4F6A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32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2349-A055-4E02-974D-F5CDE40D6065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C012-5087-4993-8870-AD0BD4F6A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2349-A055-4E02-974D-F5CDE40D6065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C012-5087-4993-8870-AD0BD4F6A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3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2349-A055-4E02-974D-F5CDE40D6065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C012-5087-4993-8870-AD0BD4F6A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15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2349-A055-4E02-974D-F5CDE40D6065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C012-5087-4993-8870-AD0BD4F6A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74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2349-A055-4E02-974D-F5CDE40D6065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C012-5087-4993-8870-AD0BD4F6A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30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2349-A055-4E02-974D-F5CDE40D6065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C012-5087-4993-8870-AD0BD4F6A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31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2349-A055-4E02-974D-F5CDE40D6065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C012-5087-4993-8870-AD0BD4F6A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41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2349-A055-4E02-974D-F5CDE40D6065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C012-5087-4993-8870-AD0BD4F6A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18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2349-A055-4E02-974D-F5CDE40D6065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C012-5087-4993-8870-AD0BD4F6A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98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2349-A055-4E02-974D-F5CDE40D6065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C012-5087-4993-8870-AD0BD4F6A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56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32349-A055-4E02-974D-F5CDE40D6065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3C012-5087-4993-8870-AD0BD4F6A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66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153718"/>
            <a:ext cx="9144000" cy="2387600"/>
          </a:xfrm>
        </p:spPr>
        <p:txBody>
          <a:bodyPr/>
          <a:lstStyle/>
          <a:p>
            <a:r>
              <a:rPr lang="ko-KR" altLang="en-US" dirty="0" smtClean="0"/>
              <a:t>텍스트 분석을 이용한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운동추천 프로젝트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119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12651"/>
            <a:ext cx="10515600" cy="596431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프로젝트 목적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err="1" smtClean="0"/>
              <a:t>머신러닝의</a:t>
            </a:r>
            <a:r>
              <a:rPr lang="ko-KR" altLang="en-US" dirty="0" smtClean="0"/>
              <a:t> 텍스트 분석 기술을 이용해 이용자가 운동이름을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입력했을 때 그와 유사한 효과를 내는 운동종류를 추천해주고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그 운동의 운동법을 제공한다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사용된 기술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err="1" smtClean="0"/>
              <a:t>머신러닝에서</a:t>
            </a:r>
            <a:r>
              <a:rPr lang="ko-KR" altLang="en-US" dirty="0" smtClean="0"/>
              <a:t> 텍스트 분석에 필요한 전처리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토큰화</a:t>
            </a:r>
            <a:r>
              <a:rPr lang="en-US" altLang="ko-KR" dirty="0" smtClean="0"/>
              <a:t>, TF-IDF</a:t>
            </a:r>
            <a:r>
              <a:rPr lang="ko-KR" altLang="en-US" dirty="0" smtClean="0"/>
              <a:t>기반 벡터화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코사인 </a:t>
            </a:r>
            <a:r>
              <a:rPr lang="ko-KR" altLang="en-US" dirty="0" err="1" smtClean="0"/>
              <a:t>유사도를</a:t>
            </a:r>
            <a:r>
              <a:rPr lang="ko-KR" altLang="en-US" dirty="0" smtClean="0"/>
              <a:t> 활용하여 데이터 간의 </a:t>
            </a:r>
            <a:r>
              <a:rPr lang="ko-KR" altLang="en-US" dirty="0" err="1" smtClean="0"/>
              <a:t>유사도측정</a:t>
            </a:r>
            <a:r>
              <a:rPr lang="ko-KR" altLang="en-US" dirty="0" smtClean="0"/>
              <a:t> 기술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FLASK</a:t>
            </a:r>
            <a:r>
              <a:rPr lang="ko-KR" altLang="en-US" dirty="0" smtClean="0"/>
              <a:t>를 활용한 </a:t>
            </a:r>
            <a:r>
              <a:rPr lang="en-US" altLang="ko-KR" dirty="0" smtClean="0"/>
              <a:t>REST API</a:t>
            </a:r>
            <a:r>
              <a:rPr lang="ko-KR" altLang="en-US" dirty="0" smtClean="0"/>
              <a:t>기술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6786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3140" y="297712"/>
            <a:ext cx="10515600" cy="80807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텍스트 분석을 위해 사용된 </a:t>
            </a:r>
            <a:r>
              <a:rPr lang="en-US" altLang="ko-KR" dirty="0" smtClean="0"/>
              <a:t>CSV </a:t>
            </a:r>
            <a:r>
              <a:rPr lang="ko-KR" altLang="en-US" dirty="0" smtClean="0"/>
              <a:t>파일 일부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40" y="1267051"/>
            <a:ext cx="9486900" cy="396240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671624" y="5766390"/>
            <a:ext cx="10515600" cy="80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/>
              <a:t>해당 데이터는 텍스트 분석 및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테이블 구성에 사용됨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52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94539"/>
            <a:ext cx="10515600" cy="4284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ko-KR" altLang="en-US" dirty="0" smtClean="0"/>
              <a:t>텍스트 분석 과정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30" y="1093159"/>
            <a:ext cx="10852740" cy="450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3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838200" y="294539"/>
            <a:ext cx="10515600" cy="428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텍스트 분석 과정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12" y="723013"/>
            <a:ext cx="10675088" cy="599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6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2506" y="379597"/>
            <a:ext cx="10389782" cy="65176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3. REST API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05" y="1031357"/>
            <a:ext cx="11188351" cy="505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9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1874" y="283904"/>
            <a:ext cx="10515600" cy="5135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74" y="935997"/>
            <a:ext cx="7580003" cy="552561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731874" y="2860829"/>
            <a:ext cx="10515600" cy="1158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해당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운동명을</a:t>
            </a:r>
            <a:r>
              <a:rPr lang="ko-KR" altLang="en-US" dirty="0" smtClean="0"/>
              <a:t> 적어서 요청 할 시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형식의 결과값을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smtClean="0"/>
              <a:t>받는 것을 확인 할 수 </a:t>
            </a:r>
            <a:r>
              <a:rPr lang="ko-KR" altLang="en-US" dirty="0" smtClean="0"/>
              <a:t>있다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74" y="1627113"/>
            <a:ext cx="8794898" cy="1169449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708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116</Words>
  <Application>Microsoft Office PowerPoint</Application>
  <PresentationFormat>와이드스크린</PresentationFormat>
  <Paragraphs>19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텍스트 분석을 이용한 운동추천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텍스트 분석을 이용한 운동추천 프로젝트</dc:title>
  <dc:creator>USER</dc:creator>
  <cp:lastModifiedBy>USER</cp:lastModifiedBy>
  <cp:revision>5</cp:revision>
  <dcterms:created xsi:type="dcterms:W3CDTF">2021-08-06T03:59:54Z</dcterms:created>
  <dcterms:modified xsi:type="dcterms:W3CDTF">2021-08-06T04:30:19Z</dcterms:modified>
</cp:coreProperties>
</file>